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14" r:id="rId2"/>
    <p:sldId id="747" r:id="rId3"/>
    <p:sldId id="817" r:id="rId4"/>
    <p:sldId id="751" r:id="rId5"/>
    <p:sldId id="821" r:id="rId6"/>
    <p:sldId id="748" r:id="rId7"/>
    <p:sldId id="819" r:id="rId8"/>
    <p:sldId id="820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EAECCB-13D4-46D6-9F56-4865B683CAA9}">
          <p14:sldIdLst>
            <p14:sldId id="814"/>
            <p14:sldId id="747"/>
            <p14:sldId id="817"/>
          </p14:sldIdLst>
        </p14:section>
        <p14:section name="Attachments &amp; Notes" id="{8DBDCA13-8E32-4B7B-954C-1406A0D3C50E}">
          <p14:sldIdLst>
            <p14:sldId id="751"/>
            <p14:sldId id="821"/>
            <p14:sldId id="74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2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1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20/05/2021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5E18C-23FA-4881-9E1D-2E0BF4C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8749-496E-4CAA-AAC9-B09A714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2346-7CDE-486A-8769-B534C51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EB59-19A4-4C51-A2AD-C865C5E0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747E-E1C8-4809-810F-A6B1D19E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712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AC8C7-5D2D-4190-8785-88445A0A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54A5-BF25-43D8-9A89-B3BF9D9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425374" y="3371103"/>
            <a:ext cx="1160929" cy="365125"/>
          </a:xfrm>
        </p:spPr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3138C40-ED73-4DA0-B008-207F0FF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2" r:id="rId5"/>
    <p:sldLayoutId id="214748364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B07A95-FD18-4A13-8FE9-424B86FDDA12}"/>
              </a:ext>
            </a:extLst>
          </p:cNvPr>
          <p:cNvSpPr txBox="1">
            <a:spLocks/>
          </p:cNvSpPr>
          <p:nvPr/>
        </p:nvSpPr>
        <p:spPr>
          <a:xfrm>
            <a:off x="1235827" y="923712"/>
            <a:ext cx="9456576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A1F9E7-C01D-4815-B033-C59840C3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827" y="2297015"/>
            <a:ext cx="9456576" cy="1684595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Getting</a:t>
            </a:r>
            <a:r>
              <a:rPr lang="fr-BE" sz="3200" dirty="0"/>
              <a:t> </a:t>
            </a:r>
            <a:r>
              <a:rPr lang="fr-BE" sz="3200"/>
              <a:t>started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Ancillaries</a:t>
            </a:r>
            <a:endParaRPr lang="en-BE" sz="32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C09492D7-5DAC-4038-B200-ACDA89DD834A}"/>
              </a:ext>
            </a:extLst>
          </p:cNvPr>
          <p:cNvSpPr txBox="1">
            <a:spLocks/>
          </p:cNvSpPr>
          <p:nvPr/>
        </p:nvSpPr>
        <p:spPr>
          <a:xfrm>
            <a:off x="702367" y="4988766"/>
            <a:ext cx="9144000" cy="1684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dirty="0">
                <a:solidFill>
                  <a:srgbClr val="333333"/>
                </a:solidFill>
              </a:rPr>
              <a:t>Version of presentation : </a:t>
            </a:r>
            <a:r>
              <a:rPr lang="en-US" sz="1800" dirty="0">
                <a:solidFill>
                  <a:srgbClr val="333333"/>
                </a:solidFill>
                <a:hlinkClick r:id="rId3"/>
              </a:rPr>
              <a:t>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</a:p>
          <a:p>
            <a:pPr algn="l"/>
            <a:endParaRPr lang="en-BE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E526F-0DD7-423F-A927-8AFACF125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0" y="0"/>
            <a:ext cx="20002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9060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2761621"/>
            <a:ext cx="276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 err="1"/>
              <a:t>Attachment</a:t>
            </a:r>
            <a:endParaRPr lang="fr-BE" sz="1600" b="1" dirty="0"/>
          </a:p>
          <a:p>
            <a:pPr algn="r"/>
            <a:r>
              <a:rPr lang="fr-BE" sz="1600" b="1" dirty="0"/>
              <a:t>Note</a:t>
            </a:r>
            <a:endParaRPr lang="en-BE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2761621"/>
            <a:ext cx="583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Managing</a:t>
            </a:r>
            <a:r>
              <a:rPr lang="fr-BE" sz="1600" dirty="0"/>
              <a:t> </a:t>
            </a:r>
            <a:r>
              <a:rPr lang="fr-BE" sz="1600" dirty="0" err="1"/>
              <a:t>attachments</a:t>
            </a:r>
            <a:endParaRPr lang="fr-BE" sz="1600" dirty="0"/>
          </a:p>
          <a:p>
            <a:r>
              <a:rPr lang="fr-BE" sz="1600" dirty="0" err="1"/>
              <a:t>Managing</a:t>
            </a:r>
            <a:r>
              <a:rPr lang="fr-BE" sz="1600" dirty="0"/>
              <a:t> notes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Attachment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50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90B6A-11C0-49A8-B348-34C26BA3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2785"/>
            <a:ext cx="6181725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34267-80F8-4253-AE07-4DCEA15D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3577"/>
            <a:ext cx="9444318" cy="1656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CCA2B8-8E95-4F1E-94CD-3E890E63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5557"/>
            <a:ext cx="5980579" cy="17993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926DF4-5504-4F18-8B53-2DE07302D5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62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Access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E220C-01B3-46A8-9B7B-3BBC1AE1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87264"/>
            <a:ext cx="6811153" cy="2678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EB5AD-2DC2-47B2-BAF8-F3E39A53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64591"/>
            <a:ext cx="6811153" cy="19795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929D91-2FDB-4423-AED4-480DEC0932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66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01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Attaching</a:t>
            </a:r>
            <a:r>
              <a:rPr lang="fr-BE" dirty="0"/>
              <a:t> a « Note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9A3E5-2906-42E1-B2AE-7B9E6C9A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1047327"/>
            <a:ext cx="6121028" cy="1661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3743F1-C7FB-4AFB-B11B-916C3583F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2" y="2866492"/>
            <a:ext cx="6918245" cy="1661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F25B-823A-4134-8564-BF16880D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2" y="4685657"/>
            <a:ext cx="8226670" cy="16573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EC4E53-53D8-4C77-AB59-58E21567797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43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23023</TotalTime>
  <Words>84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- Getting started - Ancillaries</vt:lpstr>
      <vt:lpstr>Table of Contents</vt:lpstr>
      <vt:lpstr>TOC </vt:lpstr>
      <vt:lpstr>Attachment</vt:lpstr>
      <vt:lpstr>Create</vt:lpstr>
      <vt:lpstr>Access</vt:lpstr>
      <vt:lpstr>Notes</vt:lpstr>
      <vt:lpstr>Attaching a « Note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1001</cp:revision>
  <dcterms:created xsi:type="dcterms:W3CDTF">2021-02-17T17:09:00Z</dcterms:created>
  <dcterms:modified xsi:type="dcterms:W3CDTF">2021-05-20T12:41:20Z</dcterms:modified>
</cp:coreProperties>
</file>