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372" r:id="rId2"/>
    <p:sldId id="735" r:id="rId3"/>
    <p:sldId id="831" r:id="rId4"/>
    <p:sldId id="747" r:id="rId5"/>
    <p:sldId id="825" r:id="rId6"/>
    <p:sldId id="832" r:id="rId7"/>
    <p:sldId id="823" r:id="rId8"/>
    <p:sldId id="739" r:id="rId9"/>
    <p:sldId id="802" r:id="rId10"/>
    <p:sldId id="803" r:id="rId11"/>
    <p:sldId id="317" r:id="rId12"/>
    <p:sldId id="791" r:id="rId13"/>
    <p:sldId id="820" r:id="rId14"/>
    <p:sldId id="740" r:id="rId15"/>
    <p:sldId id="816" r:id="rId16"/>
    <p:sldId id="817" r:id="rId17"/>
    <p:sldId id="736" r:id="rId18"/>
    <p:sldId id="794" r:id="rId19"/>
    <p:sldId id="805" r:id="rId20"/>
    <p:sldId id="818" r:id="rId21"/>
    <p:sldId id="806" r:id="rId22"/>
    <p:sldId id="789" r:id="rId23"/>
    <p:sldId id="793" r:id="rId24"/>
    <p:sldId id="324" r:id="rId25"/>
    <p:sldId id="320" r:id="rId26"/>
    <p:sldId id="321" r:id="rId27"/>
    <p:sldId id="790" r:id="rId28"/>
    <p:sldId id="325" r:id="rId29"/>
    <p:sldId id="322" r:id="rId30"/>
    <p:sldId id="327" r:id="rId31"/>
    <p:sldId id="337" r:id="rId32"/>
    <p:sldId id="797" r:id="rId33"/>
    <p:sldId id="795" r:id="rId34"/>
    <p:sldId id="796" r:id="rId35"/>
    <p:sldId id="779" r:id="rId36"/>
    <p:sldId id="780" r:id="rId37"/>
    <p:sldId id="752" r:id="rId38"/>
    <p:sldId id="798" r:id="rId39"/>
    <p:sldId id="338" r:id="rId40"/>
    <p:sldId id="781" r:id="rId41"/>
    <p:sldId id="792" r:id="rId42"/>
    <p:sldId id="761" r:id="rId43"/>
    <p:sldId id="738" r:id="rId44"/>
    <p:sldId id="748" r:id="rId45"/>
    <p:sldId id="774" r:id="rId46"/>
    <p:sldId id="812" r:id="rId47"/>
    <p:sldId id="775" r:id="rId48"/>
    <p:sldId id="768" r:id="rId49"/>
    <p:sldId id="769" r:id="rId50"/>
    <p:sldId id="782" r:id="rId51"/>
    <p:sldId id="783" r:id="rId52"/>
    <p:sldId id="773" r:id="rId53"/>
    <p:sldId id="771" r:id="rId54"/>
    <p:sldId id="813" r:id="rId55"/>
    <p:sldId id="788" r:id="rId56"/>
    <p:sldId id="777" r:id="rId57"/>
    <p:sldId id="819" r:id="rId58"/>
    <p:sldId id="807" r:id="rId59"/>
    <p:sldId id="808" r:id="rId60"/>
    <p:sldId id="810" r:id="rId61"/>
    <p:sldId id="305" r:id="rId62"/>
    <p:sldId id="811" r:id="rId63"/>
    <p:sldId id="767" r:id="rId64"/>
    <p:sldId id="766" r:id="rId65"/>
    <p:sldId id="751" r:id="rId66"/>
    <p:sldId id="750" r:id="rId67"/>
    <p:sldId id="328" r:id="rId68"/>
    <p:sldId id="581" r:id="rId69"/>
    <p:sldId id="330" r:id="rId70"/>
    <p:sldId id="331" r:id="rId71"/>
    <p:sldId id="334" r:id="rId72"/>
    <p:sldId id="335" r:id="rId73"/>
    <p:sldId id="629" r:id="rId74"/>
    <p:sldId id="333" r:id="rId75"/>
    <p:sldId id="360" r:id="rId76"/>
    <p:sldId id="336" r:id="rId77"/>
    <p:sldId id="582" r:id="rId78"/>
    <p:sldId id="741" r:id="rId79"/>
    <p:sldId id="583" r:id="rId80"/>
    <p:sldId id="814" r:id="rId81"/>
    <p:sldId id="815" r:id="rId82"/>
    <p:sldId id="663" r:id="rId83"/>
    <p:sldId id="584" r:id="rId84"/>
    <p:sldId id="829" r:id="rId85"/>
    <p:sldId id="828" r:id="rId8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  <p14:sldId id="831"/>
          </p14:sldIdLst>
        </p14:section>
        <p14:section name="Related documents" id="{A9931F72-F8BA-4074-8417-39CB3F9AD4EC}">
          <p14:sldIdLst>
            <p14:sldId id="747"/>
            <p14:sldId id="825"/>
            <p14:sldId id="832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06/05/2021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06/05/2021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5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549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5.0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explicative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US" sz="1400" dirty="0"/>
              <a:t> - for </a:t>
            </a:r>
            <a:r>
              <a:rPr lang="en-US" sz="1400"/>
              <a:t>future use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set of containers.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56700" y="2341291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BD5F6B-E060-484D-8759-3C017EAE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7808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</a:t>
            </a:r>
            <a:r>
              <a:rPr lang="fr-BE" dirty="0"/>
              <a:t> documentation, not to the system </a:t>
            </a:r>
            <a:r>
              <a:rPr lang="fr-BE" dirty="0" err="1"/>
              <a:t>functioning</a:t>
            </a:r>
            <a:r>
              <a:rPr lang="fr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73350"/>
              </p:ext>
            </p:extLst>
          </p:nvPr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5.8 - </a:t>
                      </a:r>
                      <a:r>
                        <a:rPr lang="fr-BE" sz="1600"/>
                        <a:t>Doc 00.01 </a:t>
                      </a:r>
                      <a:r>
                        <a:rPr lang="fr-BE" sz="1600" dirty="0"/>
                        <a:t>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011"/>
            <a:ext cx="5226522" cy="389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scripts are </a:t>
            </a:r>
            <a:r>
              <a:rPr lang="fr-BE" dirty="0" err="1"/>
              <a:t>executed</a:t>
            </a:r>
            <a:r>
              <a:rPr lang="fr-BE" dirty="0"/>
              <a:t> as e.g. :</a:t>
            </a:r>
            <a:br>
              <a:rPr lang="fr-BE" dirty="0"/>
            </a:br>
            <a:r>
              <a:rPr lang="fr-BE" sz="1800" dirty="0"/>
              <a:t>./"</a:t>
            </a:r>
            <a:r>
              <a:rPr lang="fr-BE" sz="1800" dirty="0" err="1"/>
              <a:t>Tryton</a:t>
            </a:r>
            <a:r>
              <a:rPr lang="fr-BE" sz="1800" dirty="0"/>
              <a:t> 5.8 - Doc 01.01 - Installation &amp; </a:t>
            </a:r>
            <a:r>
              <a:rPr lang="fr-BE" sz="1800" dirty="0" err="1"/>
              <a:t>administration.docker.status</a:t>
            </a:r>
            <a:r>
              <a:rPr lang="fr-BE" sz="1800" dirty="0"/>
              <a:t>"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38200" y="2178675"/>
            <a:ext cx="11353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4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pg_dump</a:t>
            </a:r>
            <a:r>
              <a:rPr lang="en-US" sz="1400" dirty="0"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latin typeface="Consolas" panose="020B0609020204030204" pitchFamily="49" charset="0"/>
              </a:rPr>
              <a:t>postgres</a:t>
            </a:r>
            <a:r>
              <a:rPr lang="en-US" sz="1400" dirty="0">
                <a:latin typeface="Consolas" panose="020B0609020204030204" pitchFamily="49" charset="0"/>
              </a:rPr>
              <a:t> -O -f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docker stop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start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4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0" y="1179829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46674"/>
              </p:ext>
            </p:extLst>
          </p:nvPr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5.8 -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54977"/>
              </p:ext>
            </p:extLst>
          </p:nvPr>
        </p:nvGraphicFramePr>
        <p:xfrm>
          <a:off x="838199" y="4424380"/>
          <a:ext cx="10872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20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827314"/>
            <a:ext cx="2760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827314"/>
            <a:ext cx="583516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>
                <a:solidFill>
                  <a:schemeClr val="accent1"/>
                </a:solidFill>
              </a:rPr>
              <a:t> - Usage</a:t>
            </a:r>
            <a:endParaRPr lang="fr-BE" sz="1600" dirty="0">
              <a:solidFill>
                <a:schemeClr val="accent1"/>
              </a:solidFill>
            </a:endParaRPr>
          </a:p>
          <a:p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26647</TotalTime>
  <Words>5943</Words>
  <Application>Microsoft Office PowerPoint</Application>
  <PresentationFormat>Widescreen</PresentationFormat>
  <Paragraphs>630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Known Issues</vt:lpstr>
      <vt:lpstr>Related files &amp; documents</vt:lpstr>
      <vt:lpstr>List of scripts related to some of the topics covered in this document</vt:lpstr>
      <vt:lpstr>List of scripts related to some of the topics covered in this document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1298</cp:revision>
  <dcterms:created xsi:type="dcterms:W3CDTF">2021-02-17T17:09:00Z</dcterms:created>
  <dcterms:modified xsi:type="dcterms:W3CDTF">2021-05-06T12:01:19Z</dcterms:modified>
</cp:coreProperties>
</file>