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372" r:id="rId2"/>
    <p:sldId id="735" r:id="rId3"/>
    <p:sldId id="831" r:id="rId4"/>
    <p:sldId id="747" r:id="rId5"/>
    <p:sldId id="825" r:id="rId6"/>
    <p:sldId id="832" r:id="rId7"/>
    <p:sldId id="823" r:id="rId8"/>
    <p:sldId id="739" r:id="rId9"/>
    <p:sldId id="802" r:id="rId10"/>
    <p:sldId id="803" r:id="rId11"/>
    <p:sldId id="317" r:id="rId12"/>
    <p:sldId id="791" r:id="rId13"/>
    <p:sldId id="820" r:id="rId14"/>
    <p:sldId id="740" r:id="rId15"/>
    <p:sldId id="816" r:id="rId16"/>
    <p:sldId id="817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663" r:id="rId83"/>
    <p:sldId id="584" r:id="rId84"/>
    <p:sldId id="829" r:id="rId85"/>
    <p:sldId id="828" r:id="rId8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05/05/2021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05/05/2021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8692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01.02 </a:t>
            </a:r>
            <a:r>
              <a:rPr lang="en-US" sz="1800" dirty="0">
                <a:solidFill>
                  <a:srgbClr val="333333"/>
                </a:solidFill>
              </a:rPr>
              <a:t>Dated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 5-May-21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1428618" y="1064656"/>
            <a:ext cx="917037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4854150" y="1501964"/>
            <a:ext cx="544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will</a:t>
            </a:r>
            <a:r>
              <a:rPr lang="fr-BE" sz="1200" dirty="0"/>
              <a:t>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will</a:t>
            </a:r>
            <a:r>
              <a:rPr lang="fr-BE" sz="1200" dirty="0"/>
              <a:t>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100" idx="1"/>
          </p:cNvCxnSpPr>
          <p:nvPr/>
        </p:nvCxnSpPr>
        <p:spPr>
          <a:xfrm rot="16200000" flipH="1">
            <a:off x="5584831" y="1862963"/>
            <a:ext cx="1978265" cy="1120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2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ensemble.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614A8-5957-4092-AA17-E193AC16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0"/>
            <a:ext cx="6305550" cy="6581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9735"/>
              </p:ext>
            </p:extLst>
          </p:nvPr>
        </p:nvGraphicFramePr>
        <p:xfrm>
          <a:off x="841128" y="1546142"/>
          <a:ext cx="11274672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557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869115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Document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Subject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80.01 - Ancillaries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Attaching</a:t>
                      </a:r>
                      <a:r>
                        <a:rPr lang="fr-BE" dirty="0"/>
                        <a:t> a document to an item causes an exception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When</a:t>
                      </a:r>
                      <a:r>
                        <a:rPr lang="fr-BE" dirty="0"/>
                        <a:t> a « Sale » </a:t>
                      </a:r>
                      <a:r>
                        <a:rPr lang="fr-BE" dirty="0" err="1"/>
                        <a:t>evolves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Processing</a:t>
                      </a:r>
                      <a:r>
                        <a:rPr lang="fr-BE" dirty="0"/>
                        <a:t> », a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.</a:t>
                      </a:r>
                      <a:br>
                        <a:rPr lang="fr-BE" dirty="0"/>
                      </a:br>
                      <a:r>
                        <a:rPr lang="fr-BE" dirty="0" err="1"/>
                        <a:t>Contrarily</a:t>
                      </a:r>
                      <a:r>
                        <a:rPr lang="fr-BE" dirty="0"/>
                        <a:t> to a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», the </a:t>
                      </a:r>
                      <a:r>
                        <a:rPr lang="fr-BE" dirty="0" err="1"/>
                        <a:t>property</a:t>
                      </a:r>
                      <a:r>
                        <a:rPr lang="fr-BE" dirty="0"/>
                        <a:t> « Reference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</a:t>
                      </a:r>
                      <a:r>
                        <a:rPr lang="fr-BE" dirty="0" err="1"/>
                        <a:t>editable</a:t>
                      </a:r>
                      <a:r>
                        <a:rPr lang="fr-BE" dirty="0"/>
                        <a:t>. </a:t>
                      </a:r>
                      <a:r>
                        <a:rPr lang="fr-BE" dirty="0" err="1"/>
                        <a:t>Incidentally</a:t>
                      </a:r>
                      <a:r>
                        <a:rPr lang="fr-BE" dirty="0"/>
                        <a:t>, « Reference » in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and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set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« Customer Sale » 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  <a:br>
                        <a:rPr lang="fr-BE" dirty="0"/>
                      </a:b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not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</a:p>
                    <a:p>
                      <a:r>
                        <a:rPr lang="fr-BE" dirty="0"/>
                        <a:t>Examine </a:t>
                      </a:r>
                      <a:r>
                        <a:rPr lang="fr-BE" dirty="0" err="1"/>
                        <a:t>why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State transition to « </a:t>
                      </a:r>
                      <a:r>
                        <a:rPr lang="fr-BE" dirty="0" err="1"/>
                        <a:t>Posted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possibly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contains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erroneous</a:t>
                      </a:r>
                      <a:r>
                        <a:rPr lang="fr-BE" dirty="0"/>
                        <a:t> state information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/>
                        <a:t>-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Financials</a:t>
                      </a:r>
                      <a:r>
                        <a:rPr lang="fr-BE" dirty="0"/>
                        <a:t>&gt;Configuration&gt;Payments&gt;</a:t>
                      </a:r>
                      <a:r>
                        <a:rPr lang="fr-BE" dirty="0" err="1"/>
                        <a:t>Payment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Journals</a:t>
                      </a:r>
                      <a:br>
                        <a:rPr lang="fr-BE" dirty="0"/>
                      </a:br>
                      <a:r>
                        <a:rPr lang="fr-BE" dirty="0" err="1"/>
                        <a:t>Describe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difference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with</a:t>
                      </a:r>
                      <a:r>
                        <a:rPr lang="fr-BE" dirty="0"/>
                        <a:t> respect to standard journal usage + </a:t>
                      </a:r>
                      <a:r>
                        <a:rPr lang="fr-BE" dirty="0" err="1"/>
                        <a:t>payment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method</a:t>
                      </a:r>
                      <a:endParaRPr lang="fr-BE" dirty="0"/>
                    </a:p>
                    <a:p>
                      <a:r>
                        <a:rPr lang="fr-BE" dirty="0"/>
                        <a:t>Clearing </a:t>
                      </a: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vs Suspense </a:t>
                      </a:r>
                      <a:r>
                        <a:rPr lang="fr-BE"/>
                        <a:t>account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9688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01.01 -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2073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01.01 -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26573</TotalTime>
  <Words>5846</Words>
  <Application>Microsoft Office PowerPoint</Application>
  <PresentationFormat>Widescreen</PresentationFormat>
  <Paragraphs>623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Known Issues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1284</cp:revision>
  <dcterms:created xsi:type="dcterms:W3CDTF">2021-02-17T17:09:00Z</dcterms:created>
  <dcterms:modified xsi:type="dcterms:W3CDTF">2021-05-05T11:30:32Z</dcterms:modified>
</cp:coreProperties>
</file>