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14" r:id="rId2"/>
    <p:sldId id="747" r:id="rId3"/>
    <p:sldId id="817" r:id="rId4"/>
    <p:sldId id="751" r:id="rId5"/>
    <p:sldId id="748" r:id="rId6"/>
    <p:sldId id="818" r:id="rId7"/>
    <p:sldId id="819" r:id="rId8"/>
    <p:sldId id="820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EAECCB-13D4-46D6-9F56-4865B683CAA9}">
          <p14:sldIdLst>
            <p14:sldId id="814"/>
            <p14:sldId id="747"/>
            <p14:sldId id="817"/>
          </p14:sldIdLst>
        </p14:section>
        <p14:section name="Attachments &amp; Notes" id="{8DBDCA13-8E32-4B7B-954C-1406A0D3C50E}">
          <p14:sldIdLst>
            <p14:sldId id="751"/>
            <p14:sldId id="748"/>
            <p14:sldId id="81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1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04/05/2021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5E18C-23FA-4881-9E1D-2E0BF4C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8749-496E-4CAA-AAC9-B09A714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2346-7CDE-486A-8769-B534C51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EB59-19A4-4C51-A2AD-C865C5E0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747E-E1C8-4809-810F-A6B1D19E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712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AC8C7-5D2D-4190-8785-88445A0A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54A5-BF25-43D8-9A89-B3BF9D9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425374" y="3371103"/>
            <a:ext cx="1160929" cy="365125"/>
          </a:xfrm>
        </p:spPr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3138C40-ED73-4DA0-B008-207F0FF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2" r:id="rId5"/>
    <p:sldLayoutId id="214748364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tryton.org/issue42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g.tryton.org/trytond/file/20f6cdea9808/trytond/ir/attachment.py#l14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C0AFBE-5DFD-4DE6-A35E-E9157021BA28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CB1C20-E653-48E1-95EB-34BA91371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92558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Usage : </a:t>
            </a:r>
            <a:r>
              <a:rPr lang="fr-BE" sz="3200" dirty="0" err="1"/>
              <a:t>Ancillaries</a:t>
            </a:r>
            <a:endParaRPr lang="en-BE" sz="3200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7CD705A9-918D-4120-A98B-C041B5BD734F}"/>
              </a:ext>
            </a:extLst>
          </p:cNvPr>
          <p:cNvSpPr>
            <a:spLocks noGrp="1"/>
          </p:cNvSpPr>
          <p:nvPr/>
        </p:nvSpPr>
        <p:spPr>
          <a:xfrm>
            <a:off x="895928" y="5065442"/>
            <a:ext cx="9144000" cy="1684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01.02 </a:t>
            </a:r>
            <a:r>
              <a:rPr lang="en-US" sz="1800" dirty="0">
                <a:solidFill>
                  <a:srgbClr val="333333"/>
                </a:solidFill>
              </a:rPr>
              <a:t>Dated</a:t>
            </a:r>
            <a:r>
              <a:rPr lang="en-US" sz="1800" i="0" dirty="0">
                <a:solidFill>
                  <a:srgbClr val="333333"/>
                </a:solidFill>
                <a:effectLst/>
              </a:rPr>
              <a:t> 5-May-21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3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21521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9060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2761621"/>
            <a:ext cx="276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 err="1"/>
              <a:t>Attachment</a:t>
            </a:r>
            <a:endParaRPr lang="fr-BE" sz="1600" b="1" dirty="0"/>
          </a:p>
          <a:p>
            <a:pPr algn="r"/>
            <a:r>
              <a:rPr lang="fr-BE" sz="1600" b="1" dirty="0"/>
              <a:t>Note</a:t>
            </a:r>
            <a:endParaRPr lang="en-BE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2761621"/>
            <a:ext cx="583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Managing</a:t>
            </a:r>
            <a:r>
              <a:rPr lang="fr-BE" sz="1600" dirty="0"/>
              <a:t> </a:t>
            </a:r>
            <a:r>
              <a:rPr lang="fr-BE" sz="1600" dirty="0" err="1"/>
              <a:t>attachments</a:t>
            </a:r>
            <a:endParaRPr lang="fr-BE" sz="1600" dirty="0"/>
          </a:p>
          <a:p>
            <a:r>
              <a:rPr lang="fr-BE" sz="1600" dirty="0" err="1"/>
              <a:t>Managing</a:t>
            </a:r>
            <a:r>
              <a:rPr lang="fr-BE" sz="1600" dirty="0"/>
              <a:t> notes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Attachment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50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D45F5-E837-41DC-A6F7-4E6F65A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3219"/>
            <a:ext cx="10566863" cy="2030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EBC08-D5E8-4938-9BAA-6E2B9254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6816"/>
            <a:ext cx="8240958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8E8E5-3BFD-44B9-97F2-5A4F05EC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5608"/>
            <a:ext cx="6235253" cy="5159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0D4D63-368D-48BB-8AA0-2F7C84F1E061}"/>
              </a:ext>
            </a:extLst>
          </p:cNvPr>
          <p:cNvSpPr txBox="1"/>
          <p:nvPr/>
        </p:nvSpPr>
        <p:spPr>
          <a:xfrm>
            <a:off x="7288823" y="905608"/>
            <a:ext cx="444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https://bugs.tryton.org/issue1721</a:t>
            </a:r>
          </a:p>
          <a:p>
            <a:r>
              <a:rPr lang="en-US" dirty="0">
                <a:hlinkClick r:id="rId3"/>
              </a:rPr>
              <a:t>https://bugs.tryton.org/issue4201</a:t>
            </a:r>
            <a:endParaRPr lang="en-US" dirty="0"/>
          </a:p>
          <a:p>
            <a:r>
              <a:rPr lang="fr-BE" dirty="0">
                <a:hlinkClick r:id="rId4"/>
              </a:rPr>
              <a:t>https://hg.tryton.org/trytond/file/20f6cdea9808/trytond/ir/attachment.py#l148</a:t>
            </a:r>
            <a:endParaRPr lang="fr-BE" dirty="0"/>
          </a:p>
          <a:p>
            <a:endParaRPr lang="fr-BE" dirty="0"/>
          </a:p>
          <a:p>
            <a:r>
              <a:rPr lang="en-GB" dirty="0"/>
              <a:t>You must give write permission to user running </a:t>
            </a:r>
            <a:r>
              <a:rPr lang="en-GB" dirty="0" err="1"/>
              <a:t>trytond</a:t>
            </a:r>
            <a:r>
              <a:rPr lang="en-GB" dirty="0"/>
              <a:t> to this directory or change the </a:t>
            </a:r>
            <a:r>
              <a:rPr lang="en-GB" dirty="0" err="1"/>
              <a:t>data_path</a:t>
            </a:r>
            <a:r>
              <a:rPr lang="en-GB"/>
              <a:t> in the config file.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5038-85F0-4E4A-BCC4-C940B93A39B9}"/>
              </a:ext>
            </a:extLst>
          </p:cNvPr>
          <p:cNvSpPr txBox="1"/>
          <p:nvPr/>
        </p:nvSpPr>
        <p:spPr>
          <a:xfrm>
            <a:off x="7348090" y="3429000"/>
            <a:ext cx="4064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https://bugs.tryton.org/issue59</a:t>
            </a:r>
          </a:p>
        </p:txBody>
      </p:sp>
    </p:spTree>
    <p:extLst>
      <p:ext uri="{BB962C8B-B14F-4D97-AF65-F5344CB8AC3E}">
        <p14:creationId xmlns:p14="http://schemas.microsoft.com/office/powerpoint/2010/main" val="36841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01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Attaching</a:t>
            </a:r>
            <a:r>
              <a:rPr lang="fr-BE" dirty="0"/>
              <a:t> a « Note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302FB-ED8E-4648-B80E-F80FFEE0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2657363"/>
            <a:ext cx="5879124" cy="1949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4AA86-0A10-43D1-B25E-574A7928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1" y="4786679"/>
            <a:ext cx="920115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932D3B-D65F-402B-8DB3-6A07E6655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1" y="867508"/>
            <a:ext cx="8943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22996</TotalTime>
  <Words>172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- Tryton installation &amp; usage for first time administrators &amp; users - Usage : Ancillaries</vt:lpstr>
      <vt:lpstr>Table of Contents</vt:lpstr>
      <vt:lpstr>TOC </vt:lpstr>
      <vt:lpstr>Attachment</vt:lpstr>
      <vt:lpstr>Configuration Wizard</vt:lpstr>
      <vt:lpstr>Configuration Wizard</vt:lpstr>
      <vt:lpstr>Notes</vt:lpstr>
      <vt:lpstr>Attaching a « Note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989</cp:revision>
  <dcterms:created xsi:type="dcterms:W3CDTF">2021-02-17T17:09:00Z</dcterms:created>
  <dcterms:modified xsi:type="dcterms:W3CDTF">2021-05-04T06:40:55Z</dcterms:modified>
</cp:coreProperties>
</file>