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ACBF-0A4F-B810-E688-13E2E113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CDC3-8599-24AB-81E3-0FE65651B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32A4-040D-B1F4-11B8-590143F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072E-590C-DF85-C260-92A03422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4A02-5E54-4C74-B235-027047CF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1976-B46D-369F-7FA1-D1FEDDF9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6A32-5F7C-FC46-9CAA-EA2405D4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AEE5-D812-28DD-70CE-F60447D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AA0F-82F9-20DF-55D2-5727232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A7D1-9A51-C76A-3CA7-B31636D7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849B-F7AB-3E0E-6400-601CC462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079E-FD1B-5E17-8C45-FFA2AEAE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D775-1C69-F761-CECF-42280205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BDE4-A54A-E288-0884-6124AFE3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A610-7095-02E7-4A76-FDB6B1A5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0A4-7BFE-4191-37E9-3A532E26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8CD4-4B37-E40B-8B4B-E135704D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C391-E127-EC77-A6E3-7DC10B94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D4E6-820A-B641-2EC8-9F4EA11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A00E-9B56-F149-3C1D-6ED2929F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100B-98D5-1124-808B-DBEC3F2F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51A8-15D0-7B13-58F4-1411542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E4CB-2B8B-EB70-B420-329EEA9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5CDA-C756-7E09-8841-EDB26E6B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88FC-B5A8-004B-9079-F900778B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059D-6FA8-7A02-4992-33208EEF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60C1-6EF5-4AC1-539B-51D267939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6B794-A5D9-A29E-6B07-5ED74D47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271DF-CB53-8C1A-C704-735D914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0C25-4A4E-E347-4D7B-68B4C07A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CBDB-24AA-4617-074D-806D95A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C7C-02E6-A6DB-58C5-CEA1732A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8148-59D8-EDBA-02DC-0446DDA5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DDC9F-7F98-DBFD-7477-D61A5F81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F1F2E-2446-A057-63F2-EF3FE75AD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3AF9C-1C54-FD93-0261-0F2859896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CD8AA-A8BC-167F-0659-E623EEBB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01E68-E969-47A1-7A60-52910ED9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F9196-F3A1-3AFB-BAD6-A89AD7E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01A5-8AB7-9943-B9B6-B8CCE007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4C9DB-6625-5888-DEC1-1E3851E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12F4D-2ECD-099F-271C-E359145C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F6EA-B769-4A0B-2DFC-33CF0A6D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45AC2-84D7-ECCD-6901-F3C7B0F7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211E9-1361-AEDE-EE82-2DC69A15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96EA-F9A3-C308-561D-6A7CF59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F660-2F41-6111-3F0F-D44356B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3FCA-40F2-AC06-5097-40C5CF1D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3107-D298-7919-7F91-9DB3EFA31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F657-6960-A92E-92BC-CBCB8864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83CA6-5EB9-BE41-052B-64A373A9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DC7DC-0F01-EDFB-6B3A-33D1C76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648A-F1FA-813D-952D-6287734E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E1344-6AC5-8E44-B181-DA07A7DB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A76AC-1392-FFD0-20A2-213ED03B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F20A-0A2D-D810-4A45-C5E8A93D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9689-AF24-04A9-3635-3608EC52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3894A-5ACC-80CF-4180-3D9EC7F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7F425-FADB-680E-C672-43CCDB3B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8EBD3-CBF3-77BC-7169-2A8CAAF1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B6FA4-D6C2-7230-5FC3-A46460635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65653-77A6-6D48-A136-3042DD8103B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A8E7-85D0-D789-2910-06C114349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CFED-EB70-7CB0-864D-0F021DCA7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B1D10-B734-DA43-B80C-E6DB66AC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9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C59D-854A-483F-CCD0-0EC64CF98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PrePost</a:t>
            </a:r>
            <a:r>
              <a:rPr lang="en-US" dirty="0"/>
              <a:t> Caldera Collapse project Kilauea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475F2-57A7-F4FC-74CB-DF9A116AD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 Jan8 2025</a:t>
            </a:r>
          </a:p>
          <a:p>
            <a:r>
              <a:rPr lang="en-US" dirty="0"/>
              <a:t>Charlotte Devitre</a:t>
            </a:r>
          </a:p>
        </p:txBody>
      </p:sp>
    </p:spTree>
    <p:extLst>
      <p:ext uri="{BB962C8B-B14F-4D97-AF65-F5344CB8AC3E}">
        <p14:creationId xmlns:p14="http://schemas.microsoft.com/office/powerpoint/2010/main" val="24204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D2642-F87A-51B2-58CA-0E38AFCAD47D}"/>
              </a:ext>
            </a:extLst>
          </p:cNvPr>
          <p:cNvSpPr txBox="1"/>
          <p:nvPr/>
        </p:nvSpPr>
        <p:spPr>
          <a:xfrm>
            <a:off x="189186" y="241738"/>
            <a:ext cx="118259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Jan 7 and Jan 8 2025, I reacquainted myself with the data and created the </a:t>
            </a:r>
            <a:r>
              <a:rPr lang="en-US" dirty="0" err="1"/>
              <a:t>github</a:t>
            </a:r>
            <a:r>
              <a:rPr lang="en-US" dirty="0"/>
              <a:t> folder. I combined all the data </a:t>
            </a:r>
          </a:p>
          <a:p>
            <a:r>
              <a:rPr lang="en-US" dirty="0"/>
              <a:t>Versions to that one. The </a:t>
            </a:r>
            <a:r>
              <a:rPr lang="en-US" dirty="0" err="1"/>
              <a:t>Wip</a:t>
            </a:r>
            <a:r>
              <a:rPr lang="en-US" dirty="0"/>
              <a:t> files are the only ones that can’t be synced to </a:t>
            </a:r>
            <a:r>
              <a:rPr lang="en-US" dirty="0" err="1"/>
              <a:t>github</a:t>
            </a:r>
            <a:r>
              <a:rPr lang="en-US" dirty="0"/>
              <a:t>, too heavy. </a:t>
            </a:r>
          </a:p>
          <a:p>
            <a:endParaRPr lang="en-US" dirty="0"/>
          </a:p>
          <a:p>
            <a:r>
              <a:rPr lang="en-US" dirty="0"/>
              <a:t>The most current of everything is in the folder “</a:t>
            </a:r>
            <a:r>
              <a:rPr lang="en-US" dirty="0" err="1"/>
              <a:t>Version_on_pcloud</a:t>
            </a:r>
            <a:r>
              <a:rPr lang="en-US" dirty="0"/>
              <a:t>” at present. But I reorganized the data folders in the </a:t>
            </a:r>
          </a:p>
          <a:p>
            <a:r>
              <a:rPr lang="en-US" dirty="0"/>
              <a:t>One that will be synced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manged</a:t>
            </a:r>
            <a:r>
              <a:rPr lang="en-US" dirty="0"/>
              <a:t> to cleanup the merging up to EDS minerals and calculating pressures and depth corrected with XH2O</a:t>
            </a:r>
          </a:p>
          <a:p>
            <a:r>
              <a:rPr lang="en-US" dirty="0"/>
              <a:t>Still need to cleanup the EBSD merge</a:t>
            </a:r>
          </a:p>
          <a:p>
            <a:r>
              <a:rPr lang="en-US" dirty="0" err="1"/>
              <a:t>Merging_Final+plotting</a:t>
            </a:r>
            <a:r>
              <a:rPr lang="en-US" dirty="0"/>
              <a:t> , I marked where I left off</a:t>
            </a:r>
          </a:p>
          <a:p>
            <a:endParaRPr lang="en-US" dirty="0"/>
          </a:p>
          <a:p>
            <a:r>
              <a:rPr lang="en-US" dirty="0"/>
              <a:t>There are a few I don’t have 6mw data for, but for the ones I do, there isn’t necessarily a systematic offset to higher)</a:t>
            </a:r>
          </a:p>
          <a:p>
            <a:r>
              <a:rPr lang="en-US" dirty="0"/>
              <a:t>Check if these survived, if so, maybe </a:t>
            </a:r>
            <a:r>
              <a:rPr lang="en-US" dirty="0" err="1"/>
              <a:t>rehit</a:t>
            </a:r>
            <a:r>
              <a:rPr lang="en-US" dirty="0"/>
              <a:t> them. For now, leave it in and average 6 mw and 12 mw data. </a:t>
            </a:r>
          </a:p>
          <a:p>
            <a:endParaRPr lang="en-US" dirty="0"/>
          </a:p>
          <a:p>
            <a:r>
              <a:rPr lang="en-US" dirty="0"/>
              <a:t>919-005,008,56,58,60 and K24_36A (B,C,D are at 6mw for that one).</a:t>
            </a:r>
          </a:p>
          <a:p>
            <a:endParaRPr lang="en-US" dirty="0"/>
          </a:p>
          <a:p>
            <a:r>
              <a:rPr lang="en-US" dirty="0"/>
              <a:t>I’ve remerged the SWRZ data to match better the other data. </a:t>
            </a:r>
            <a:r>
              <a:rPr lang="en-US"/>
              <a:t>Jan 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PrePost Caldera Collapse project Kilauea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Devitre</dc:creator>
  <cp:lastModifiedBy>Charlotte Devitre</cp:lastModifiedBy>
  <cp:revision>4</cp:revision>
  <dcterms:created xsi:type="dcterms:W3CDTF">2025-01-08T22:29:49Z</dcterms:created>
  <dcterms:modified xsi:type="dcterms:W3CDTF">2025-01-23T02:14:39Z</dcterms:modified>
</cp:coreProperties>
</file>