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9" r:id="rId4"/>
    <p:sldMasterId id="214748370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Inter"/>
      <p:regular r:id="rId16"/>
      <p:bold r:id="rId17"/>
      <p:italic r:id="rId18"/>
      <p:boldItalic r:id="rId19"/>
    </p:embeddedFont>
    <p:embeddedFont>
      <p:font typeface="Roboto Mono"/>
      <p:regular r:id="rId20"/>
      <p:bold r:id="rId21"/>
      <p:italic r:id="rId22"/>
      <p:boldItalic r:id="rId23"/>
    </p:embeddedFont>
    <p:embeddedFont>
      <p:font typeface="Inter Medium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regular.fntdata"/><Relationship Id="rId22" Type="http://schemas.openxmlformats.org/officeDocument/2006/relationships/font" Target="fonts/RobotoMono-italic.fntdata"/><Relationship Id="rId21" Type="http://schemas.openxmlformats.org/officeDocument/2006/relationships/font" Target="fonts/RobotoMono-bold.fntdata"/><Relationship Id="rId24" Type="http://schemas.openxmlformats.org/officeDocument/2006/relationships/font" Target="fonts/InterMedium-regular.fntdata"/><Relationship Id="rId23" Type="http://schemas.openxmlformats.org/officeDocument/2006/relationships/font" Target="fonts/RobotoMono-bold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InterMedium-italic.fntdata"/><Relationship Id="rId25" Type="http://schemas.openxmlformats.org/officeDocument/2006/relationships/font" Target="fonts/InterMedium-bold.fntdata"/><Relationship Id="rId27" Type="http://schemas.openxmlformats.org/officeDocument/2006/relationships/font" Target="fonts/InterMedium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Inter-bold.fntdata"/><Relationship Id="rId16" Type="http://schemas.openxmlformats.org/officeDocument/2006/relationships/font" Target="fonts/Inter-regular.fntdata"/><Relationship Id="rId19" Type="http://schemas.openxmlformats.org/officeDocument/2006/relationships/font" Target="fonts/Inter-boldItalic.fntdata"/><Relationship Id="rId18" Type="http://schemas.openxmlformats.org/officeDocument/2006/relationships/font" Target="fonts/Inter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a475505a5f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a475505a5f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a475505a5f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a475505a5f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a475505a5f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a475505a5f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a475505a5f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a475505a5f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a475505a5f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2a475505a5f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a475505a5f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2a475505a5f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a475505a5f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2a475505a5f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a475505a5f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a475505a5f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a475505a5f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a475505a5f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mage layout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>
            <p:ph idx="2" type="pic"/>
          </p:nvPr>
        </p:nvSpPr>
        <p:spPr>
          <a:xfrm>
            <a:off x="5034275" y="226500"/>
            <a:ext cx="3883200" cy="4690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14"/>
          <p:cNvSpPr/>
          <p:nvPr>
            <p:ph idx="3" type="pic"/>
          </p:nvPr>
        </p:nvSpPr>
        <p:spPr>
          <a:xfrm>
            <a:off x="226525" y="2975750"/>
            <a:ext cx="4458900" cy="1941300"/>
          </a:xfrm>
          <a:prstGeom prst="rect">
            <a:avLst/>
          </a:prstGeom>
          <a:noFill/>
          <a:ln>
            <a:noFill/>
          </a:ln>
        </p:spPr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14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4" type="title"/>
          </p:nvPr>
        </p:nvSpPr>
        <p:spPr>
          <a:xfrm>
            <a:off x="30381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with details">
  <p:cSld name="TITLE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>
            <p:ph idx="2" type="pic"/>
          </p:nvPr>
        </p:nvSpPr>
        <p:spPr>
          <a:xfrm>
            <a:off x="5034275" y="226500"/>
            <a:ext cx="3883200" cy="4690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5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3" type="title"/>
          </p:nvPr>
        </p:nvSpPr>
        <p:spPr>
          <a:xfrm>
            <a:off x="30381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4" type="title"/>
          </p:nvPr>
        </p:nvSpPr>
        <p:spPr>
          <a:xfrm>
            <a:off x="226525" y="630625"/>
            <a:ext cx="4458900" cy="20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266700" y="4099025"/>
            <a:ext cx="4458900" cy="84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1_2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/>
          <p:nvPr>
            <p:ph idx="2" type="pic"/>
          </p:nvPr>
        </p:nvSpPr>
        <p:spPr>
          <a:xfrm>
            <a:off x="5034275" y="226500"/>
            <a:ext cx="3883200" cy="4690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16"/>
          <p:cNvSpPr txBox="1"/>
          <p:nvPr>
            <p:ph type="title"/>
          </p:nvPr>
        </p:nvSpPr>
        <p:spPr>
          <a:xfrm>
            <a:off x="226525" y="630625"/>
            <a:ext cx="4458900" cy="20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1_1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7"/>
          <p:cNvSpPr txBox="1"/>
          <p:nvPr>
            <p:ph type="title"/>
          </p:nvPr>
        </p:nvSpPr>
        <p:spPr>
          <a:xfrm>
            <a:off x="226525" y="630625"/>
            <a:ext cx="4458900" cy="20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226525" y="2857625"/>
            <a:ext cx="4458900" cy="208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 type="secHead">
  <p:cSld name="SECTION_HEADER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8"/>
          <p:cNvSpPr txBox="1"/>
          <p:nvPr>
            <p:ph idx="1" type="body"/>
          </p:nvPr>
        </p:nvSpPr>
        <p:spPr>
          <a:xfrm>
            <a:off x="6325910" y="2621103"/>
            <a:ext cx="2612700" cy="22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r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●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330200" lvl="1" marL="914400" algn="r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○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330200" lvl="2" marL="1371600" algn="r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■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330200" lvl="3" marL="1828800" algn="r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●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330200" lvl="4" marL="2286000" algn="r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○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330200" lvl="5" marL="2743200" algn="r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■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330200" lvl="6" marL="3200400" algn="r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●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330200" lvl="7" marL="3657600" algn="r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○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330200" lvl="8" marL="4114800" algn="r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■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78" name="Google Shape;78;p18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2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3" type="body"/>
          </p:nvPr>
        </p:nvSpPr>
        <p:spPr>
          <a:xfrm>
            <a:off x="226525" y="2621103"/>
            <a:ext cx="336600" cy="22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●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○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■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●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○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■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●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○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■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81" name="Google Shape;81;p18"/>
          <p:cNvSpPr txBox="1"/>
          <p:nvPr>
            <p:ph idx="4" type="title"/>
          </p:nvPr>
        </p:nvSpPr>
        <p:spPr>
          <a:xfrm>
            <a:off x="226525" y="571800"/>
            <a:ext cx="5261400" cy="20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tx">
  <p:cSld name="TITLE_AND_BODY">
    <p:bg>
      <p:bgPr>
        <a:solidFill>
          <a:schemeClr val="dk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" name="Google Shape;84;p19"/>
          <p:cNvSpPr txBox="1"/>
          <p:nvPr>
            <p:ph type="title"/>
          </p:nvPr>
        </p:nvSpPr>
        <p:spPr>
          <a:xfrm>
            <a:off x="226525" y="2581610"/>
            <a:ext cx="8691000" cy="237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300"/>
              <a:buNone/>
              <a:defRPr sz="73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AND_BODY_2"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" name="Google Shape;87;p20"/>
          <p:cNvSpPr txBox="1"/>
          <p:nvPr>
            <p:ph type="title"/>
          </p:nvPr>
        </p:nvSpPr>
        <p:spPr>
          <a:xfrm>
            <a:off x="226525" y="248960"/>
            <a:ext cx="8691000" cy="23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">
  <p:cSld name="TITLE_AND_BODY_1">
    <p:bg>
      <p:bgPr>
        <a:solidFill>
          <a:schemeClr val="dk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21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b="0" sz="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21"/>
          <p:cNvSpPr txBox="1"/>
          <p:nvPr>
            <p:ph idx="2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b="0" sz="60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21"/>
          <p:cNvSpPr txBox="1"/>
          <p:nvPr>
            <p:ph idx="1" type="body"/>
          </p:nvPr>
        </p:nvSpPr>
        <p:spPr>
          <a:xfrm>
            <a:off x="246325" y="2591450"/>
            <a:ext cx="758700" cy="236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41275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41275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41275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41275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41275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41275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41275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41275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41275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93" name="Google Shape;93;p21"/>
          <p:cNvSpPr txBox="1"/>
          <p:nvPr>
            <p:ph idx="3" type="body"/>
          </p:nvPr>
        </p:nvSpPr>
        <p:spPr>
          <a:xfrm>
            <a:off x="1077200" y="2591450"/>
            <a:ext cx="7804500" cy="236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41275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41275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41275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41275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41275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41275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41275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41275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41275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hree storyboards" type="twoColTx">
  <p:cSld name="TITLE_AND_TWO_COLUMNS"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/>
          <p:nvPr>
            <p:ph idx="2" type="pic"/>
          </p:nvPr>
        </p:nvSpPr>
        <p:spPr>
          <a:xfrm>
            <a:off x="-5225" y="709575"/>
            <a:ext cx="3048600" cy="2805300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Google Shape;96;p22"/>
          <p:cNvSpPr txBox="1"/>
          <p:nvPr>
            <p:ph type="title"/>
          </p:nvPr>
        </p:nvSpPr>
        <p:spPr>
          <a:xfrm>
            <a:off x="156950" y="3632698"/>
            <a:ext cx="27267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7" name="Google Shape;97;p22"/>
          <p:cNvSpPr txBox="1"/>
          <p:nvPr>
            <p:ph idx="1" type="body"/>
          </p:nvPr>
        </p:nvSpPr>
        <p:spPr>
          <a:xfrm>
            <a:off x="156950" y="4133503"/>
            <a:ext cx="2726700" cy="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8" name="Google Shape;9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22"/>
          <p:cNvSpPr txBox="1"/>
          <p:nvPr>
            <p:ph idx="3" type="title"/>
          </p:nvPr>
        </p:nvSpPr>
        <p:spPr>
          <a:xfrm>
            <a:off x="3208650" y="3632698"/>
            <a:ext cx="27267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0" name="Google Shape;100;p22"/>
          <p:cNvSpPr txBox="1"/>
          <p:nvPr>
            <p:ph idx="4" type="body"/>
          </p:nvPr>
        </p:nvSpPr>
        <p:spPr>
          <a:xfrm>
            <a:off x="3208650" y="4133503"/>
            <a:ext cx="2726700" cy="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22"/>
          <p:cNvSpPr txBox="1"/>
          <p:nvPr>
            <p:ph idx="5" type="title"/>
          </p:nvPr>
        </p:nvSpPr>
        <p:spPr>
          <a:xfrm>
            <a:off x="6268950" y="3632698"/>
            <a:ext cx="27267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2" name="Google Shape;102;p22"/>
          <p:cNvSpPr txBox="1"/>
          <p:nvPr>
            <p:ph idx="6" type="body"/>
          </p:nvPr>
        </p:nvSpPr>
        <p:spPr>
          <a:xfrm>
            <a:off x="6268950" y="4133503"/>
            <a:ext cx="2726700" cy="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22"/>
          <p:cNvSpPr/>
          <p:nvPr>
            <p:ph idx="7" type="pic"/>
          </p:nvPr>
        </p:nvSpPr>
        <p:spPr>
          <a:xfrm>
            <a:off x="3053763" y="709575"/>
            <a:ext cx="3031800" cy="2805300"/>
          </a:xfrm>
          <a:prstGeom prst="rect">
            <a:avLst/>
          </a:prstGeom>
          <a:noFill/>
          <a:ln>
            <a:noFill/>
          </a:ln>
        </p:spPr>
      </p:sp>
      <p:sp>
        <p:nvSpPr>
          <p:cNvPr id="104" name="Google Shape;104;p22"/>
          <p:cNvSpPr/>
          <p:nvPr>
            <p:ph idx="8" type="pic"/>
          </p:nvPr>
        </p:nvSpPr>
        <p:spPr>
          <a:xfrm>
            <a:off x="6095475" y="709575"/>
            <a:ext cx="3048600" cy="28053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05" name="Google Shape;105;p22"/>
          <p:cNvCxnSpPr/>
          <p:nvPr/>
        </p:nvCxnSpPr>
        <p:spPr>
          <a:xfrm>
            <a:off x="3048525" y="703650"/>
            <a:ext cx="0" cy="4448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22"/>
          <p:cNvCxnSpPr/>
          <p:nvPr/>
        </p:nvCxnSpPr>
        <p:spPr>
          <a:xfrm>
            <a:off x="6090575" y="703650"/>
            <a:ext cx="0" cy="4448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22"/>
          <p:cNvCxnSpPr/>
          <p:nvPr/>
        </p:nvCxnSpPr>
        <p:spPr>
          <a:xfrm rot="10800000">
            <a:off x="0" y="3520200"/>
            <a:ext cx="9152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22"/>
          <p:cNvCxnSpPr/>
          <p:nvPr/>
        </p:nvCxnSpPr>
        <p:spPr>
          <a:xfrm rot="10800000">
            <a:off x="0" y="704725"/>
            <a:ext cx="9152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22"/>
          <p:cNvSpPr txBox="1"/>
          <p:nvPr>
            <p:ph idx="9" type="title"/>
          </p:nvPr>
        </p:nvSpPr>
        <p:spPr>
          <a:xfrm>
            <a:off x="322275" y="116625"/>
            <a:ext cx="8494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TITLE_AND_TWO_COLUMNS_1">
    <p:bg>
      <p:bgPr>
        <a:solidFill>
          <a:schemeClr val="dk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/>
          <p:nvPr>
            <p:ph idx="2" type="pic"/>
          </p:nvPr>
        </p:nvSpPr>
        <p:spPr>
          <a:xfrm>
            <a:off x="-5225" y="709575"/>
            <a:ext cx="3048600" cy="1468500"/>
          </a:xfrm>
          <a:prstGeom prst="rect">
            <a:avLst/>
          </a:prstGeom>
          <a:noFill/>
          <a:ln>
            <a:noFill/>
          </a:ln>
        </p:spPr>
      </p:sp>
      <p:sp>
        <p:nvSpPr>
          <p:cNvPr id="112" name="Google Shape;112;p23"/>
          <p:cNvSpPr/>
          <p:nvPr>
            <p:ph idx="3" type="pic"/>
          </p:nvPr>
        </p:nvSpPr>
        <p:spPr>
          <a:xfrm>
            <a:off x="3053763" y="709575"/>
            <a:ext cx="3031800" cy="1468500"/>
          </a:xfrm>
          <a:prstGeom prst="rect">
            <a:avLst/>
          </a:prstGeom>
          <a:noFill/>
          <a:ln>
            <a:noFill/>
          </a:ln>
        </p:spPr>
      </p:sp>
      <p:sp>
        <p:nvSpPr>
          <p:cNvPr id="113" name="Google Shape;113;p23"/>
          <p:cNvSpPr/>
          <p:nvPr>
            <p:ph idx="4" type="pic"/>
          </p:nvPr>
        </p:nvSpPr>
        <p:spPr>
          <a:xfrm>
            <a:off x="6095475" y="709575"/>
            <a:ext cx="3048600" cy="1468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14" name="Google Shape;114;p23"/>
          <p:cNvCxnSpPr/>
          <p:nvPr/>
        </p:nvCxnSpPr>
        <p:spPr>
          <a:xfrm rot="10800000">
            <a:off x="0" y="704725"/>
            <a:ext cx="9152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" name="Google Shape;115;p23"/>
          <p:cNvSpPr txBox="1"/>
          <p:nvPr>
            <p:ph type="title"/>
          </p:nvPr>
        </p:nvSpPr>
        <p:spPr>
          <a:xfrm>
            <a:off x="322275" y="116625"/>
            <a:ext cx="8494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6" name="Google Shape;116;p23"/>
          <p:cNvSpPr/>
          <p:nvPr>
            <p:ph idx="5" type="pic"/>
          </p:nvPr>
        </p:nvSpPr>
        <p:spPr>
          <a:xfrm>
            <a:off x="-4975" y="2192221"/>
            <a:ext cx="3048600" cy="1468500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23"/>
          <p:cNvSpPr/>
          <p:nvPr>
            <p:ph idx="6" type="pic"/>
          </p:nvPr>
        </p:nvSpPr>
        <p:spPr>
          <a:xfrm>
            <a:off x="3054013" y="2192221"/>
            <a:ext cx="3031800" cy="14685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23"/>
          <p:cNvSpPr/>
          <p:nvPr>
            <p:ph idx="7" type="pic"/>
          </p:nvPr>
        </p:nvSpPr>
        <p:spPr>
          <a:xfrm>
            <a:off x="6095725" y="2192221"/>
            <a:ext cx="3048600" cy="1468500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23"/>
          <p:cNvSpPr/>
          <p:nvPr>
            <p:ph idx="8" type="pic"/>
          </p:nvPr>
        </p:nvSpPr>
        <p:spPr>
          <a:xfrm>
            <a:off x="-4975" y="3674873"/>
            <a:ext cx="3048600" cy="1468500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Google Shape;120;p23"/>
          <p:cNvSpPr/>
          <p:nvPr>
            <p:ph idx="9" type="pic"/>
          </p:nvPr>
        </p:nvSpPr>
        <p:spPr>
          <a:xfrm>
            <a:off x="3054013" y="3674873"/>
            <a:ext cx="3031800" cy="1468500"/>
          </a:xfrm>
          <a:prstGeom prst="rect">
            <a:avLst/>
          </a:prstGeom>
          <a:noFill/>
          <a:ln>
            <a:noFill/>
          </a:ln>
        </p:spPr>
      </p:sp>
      <p:sp>
        <p:nvSpPr>
          <p:cNvPr id="121" name="Google Shape;121;p23"/>
          <p:cNvSpPr/>
          <p:nvPr>
            <p:ph idx="13" type="pic"/>
          </p:nvPr>
        </p:nvSpPr>
        <p:spPr>
          <a:xfrm>
            <a:off x="6095725" y="3674873"/>
            <a:ext cx="3048600" cy="1468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 type="titleOnly">
  <p:cSld name="TITLE_ONLY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226525" y="2995441"/>
            <a:ext cx="8673000" cy="193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41275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●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41275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○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41275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■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41275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●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41275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○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41275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■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41275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●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41275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○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41275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■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main point">
  <p:cSld name="TITLE_ONLY_1">
    <p:bg>
      <p:bgPr>
        <a:solidFill>
          <a:schemeClr val="dk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226525" y="2995441"/>
            <a:ext cx="8673000" cy="193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41275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41275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41275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41275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41275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41275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41275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41275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41275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ONE_COLUMN_TEXT">
    <p:bg>
      <p:bgPr>
        <a:solidFill>
          <a:schemeClr val="dk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/>
          <p:nvPr>
            <p:ph idx="2" type="pic"/>
          </p:nvPr>
        </p:nvSpPr>
        <p:spPr>
          <a:xfrm>
            <a:off x="4576350" y="0"/>
            <a:ext cx="4567500" cy="5153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26"/>
          <p:cNvSpPr txBox="1"/>
          <p:nvPr>
            <p:ph idx="1" type="body"/>
          </p:nvPr>
        </p:nvSpPr>
        <p:spPr>
          <a:xfrm>
            <a:off x="226525" y="2080439"/>
            <a:ext cx="4119000" cy="16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1" name="Google Shape;13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26"/>
          <p:cNvSpPr txBox="1"/>
          <p:nvPr>
            <p:ph type="title"/>
          </p:nvPr>
        </p:nvSpPr>
        <p:spPr>
          <a:xfrm>
            <a:off x="226525" y="1271099"/>
            <a:ext cx="4119000" cy="8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allery 2">
  <p:cSld name="MAIN_POIN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27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6" name="Google Shape;136;p27"/>
          <p:cNvSpPr/>
          <p:nvPr>
            <p:ph idx="2" type="pic"/>
          </p:nvPr>
        </p:nvSpPr>
        <p:spPr>
          <a:xfrm>
            <a:off x="2315425" y="226625"/>
            <a:ext cx="3733800" cy="4690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27"/>
          <p:cNvSpPr/>
          <p:nvPr>
            <p:ph idx="3" type="pic"/>
          </p:nvPr>
        </p:nvSpPr>
        <p:spPr>
          <a:xfrm>
            <a:off x="6255975" y="1391900"/>
            <a:ext cx="2661600" cy="2359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27"/>
          <p:cNvSpPr txBox="1"/>
          <p:nvPr>
            <p:ph idx="4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chart">
  <p:cSld name="SECTION_TITLE_AND_DESCRIPTION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1" name="Google Shape;14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" name="Google Shape;142;p28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3" name="Google Shape;143;p28"/>
          <p:cNvSpPr txBox="1"/>
          <p:nvPr>
            <p:ph idx="2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b="0" sz="60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4" name="Google Shape;144;p28"/>
          <p:cNvSpPr txBox="1"/>
          <p:nvPr>
            <p:ph idx="3" type="title"/>
          </p:nvPr>
        </p:nvSpPr>
        <p:spPr>
          <a:xfrm>
            <a:off x="226525" y="1271099"/>
            <a:ext cx="4119000" cy="8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226525" y="2080439"/>
            <a:ext cx="4119000" cy="16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one column text">
  <p:cSld name="SECTION_TITLE_AND_DESCRIPTION_1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8" name="Google Shape;14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9" name="Google Shape;149;p29"/>
          <p:cNvSpPr txBox="1"/>
          <p:nvPr>
            <p:ph type="title"/>
          </p:nvPr>
        </p:nvSpPr>
        <p:spPr>
          <a:xfrm>
            <a:off x="226525" y="697649"/>
            <a:ext cx="4119000" cy="8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0" name="Google Shape;150;p29"/>
          <p:cNvSpPr txBox="1"/>
          <p:nvPr>
            <p:ph idx="1" type="body"/>
          </p:nvPr>
        </p:nvSpPr>
        <p:spPr>
          <a:xfrm>
            <a:off x="226525" y="2509639"/>
            <a:ext cx="4119000" cy="16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1" name="Google Shape;151;p29"/>
          <p:cNvSpPr txBox="1"/>
          <p:nvPr>
            <p:ph idx="2" type="subTitle"/>
          </p:nvPr>
        </p:nvSpPr>
        <p:spPr>
          <a:xfrm>
            <a:off x="226525" y="1710600"/>
            <a:ext cx="39948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SECTION_TITLE_AND_DESCRIPTION_1_1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4" name="Google Shape;15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5" name="Google Shape;155;p30"/>
          <p:cNvSpPr txBox="1"/>
          <p:nvPr>
            <p:ph type="title"/>
          </p:nvPr>
        </p:nvSpPr>
        <p:spPr>
          <a:xfrm>
            <a:off x="226525" y="697649"/>
            <a:ext cx="4119000" cy="8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6" name="Google Shape;156;p30"/>
          <p:cNvSpPr txBox="1"/>
          <p:nvPr>
            <p:ph idx="1" type="body"/>
          </p:nvPr>
        </p:nvSpPr>
        <p:spPr>
          <a:xfrm>
            <a:off x="226525" y="2509639"/>
            <a:ext cx="4119000" cy="16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7" name="Google Shape;157;p30"/>
          <p:cNvSpPr txBox="1"/>
          <p:nvPr>
            <p:ph idx="2" type="subTitle"/>
          </p:nvPr>
        </p:nvSpPr>
        <p:spPr>
          <a:xfrm>
            <a:off x="226525" y="1710600"/>
            <a:ext cx="39948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0"/>
          <p:cNvSpPr txBox="1"/>
          <p:nvPr>
            <p:ph idx="3" type="body"/>
          </p:nvPr>
        </p:nvSpPr>
        <p:spPr>
          <a:xfrm>
            <a:off x="4798500" y="2509639"/>
            <a:ext cx="4119000" cy="16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9" name="Google Shape;159;p30"/>
          <p:cNvSpPr txBox="1"/>
          <p:nvPr>
            <p:ph idx="4" type="subTitle"/>
          </p:nvPr>
        </p:nvSpPr>
        <p:spPr>
          <a:xfrm>
            <a:off x="4798500" y="1710600"/>
            <a:ext cx="39948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hree storyboards 2">
  <p:cSld name="CAPTION_ONLY">
    <p:bg>
      <p:bgPr>
        <a:solidFill>
          <a:schemeClr val="dk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/>
          <p:nvPr/>
        </p:nvSpPr>
        <p:spPr>
          <a:xfrm>
            <a:off x="0" y="4063950"/>
            <a:ext cx="3060000" cy="107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2" name="Google Shape;162;p31"/>
          <p:cNvSpPr/>
          <p:nvPr>
            <p:ph idx="2" type="pic"/>
          </p:nvPr>
        </p:nvSpPr>
        <p:spPr>
          <a:xfrm>
            <a:off x="0" y="709975"/>
            <a:ext cx="3043800" cy="334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3" name="Google Shape;163;p31"/>
          <p:cNvCxnSpPr/>
          <p:nvPr/>
        </p:nvCxnSpPr>
        <p:spPr>
          <a:xfrm>
            <a:off x="3048525" y="703650"/>
            <a:ext cx="0" cy="4448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31"/>
          <p:cNvCxnSpPr/>
          <p:nvPr/>
        </p:nvCxnSpPr>
        <p:spPr>
          <a:xfrm>
            <a:off x="6090575" y="703650"/>
            <a:ext cx="0" cy="4448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31"/>
          <p:cNvCxnSpPr/>
          <p:nvPr/>
        </p:nvCxnSpPr>
        <p:spPr>
          <a:xfrm rot="10800000">
            <a:off x="0" y="704725"/>
            <a:ext cx="91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Google Shape;166;p31"/>
          <p:cNvSpPr txBox="1"/>
          <p:nvPr>
            <p:ph type="title"/>
          </p:nvPr>
        </p:nvSpPr>
        <p:spPr>
          <a:xfrm>
            <a:off x="161850" y="4156448"/>
            <a:ext cx="27267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67" name="Google Shape;167;p31"/>
          <p:cNvSpPr txBox="1"/>
          <p:nvPr>
            <p:ph idx="1" type="body"/>
          </p:nvPr>
        </p:nvSpPr>
        <p:spPr>
          <a:xfrm>
            <a:off x="161850" y="4626190"/>
            <a:ext cx="2726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68" name="Google Shape;168;p31"/>
          <p:cNvSpPr/>
          <p:nvPr/>
        </p:nvSpPr>
        <p:spPr>
          <a:xfrm>
            <a:off x="6095725" y="4063950"/>
            <a:ext cx="3060000" cy="107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9" name="Google Shape;169;p31"/>
          <p:cNvSpPr/>
          <p:nvPr>
            <p:ph idx="3" type="pic"/>
          </p:nvPr>
        </p:nvSpPr>
        <p:spPr>
          <a:xfrm>
            <a:off x="6095725" y="709975"/>
            <a:ext cx="3043800" cy="3346500"/>
          </a:xfrm>
          <a:prstGeom prst="rect">
            <a:avLst/>
          </a:prstGeom>
          <a:noFill/>
          <a:ln>
            <a:noFill/>
          </a:ln>
        </p:spPr>
      </p:sp>
      <p:sp>
        <p:nvSpPr>
          <p:cNvPr id="170" name="Google Shape;170;p31"/>
          <p:cNvSpPr txBox="1"/>
          <p:nvPr>
            <p:ph idx="4" type="title"/>
          </p:nvPr>
        </p:nvSpPr>
        <p:spPr>
          <a:xfrm>
            <a:off x="6257575" y="4156448"/>
            <a:ext cx="27267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71" name="Google Shape;171;p31"/>
          <p:cNvSpPr txBox="1"/>
          <p:nvPr>
            <p:ph idx="5" type="body"/>
          </p:nvPr>
        </p:nvSpPr>
        <p:spPr>
          <a:xfrm>
            <a:off x="6257575" y="4626190"/>
            <a:ext cx="2726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72" name="Google Shape;172;p31"/>
          <p:cNvSpPr/>
          <p:nvPr>
            <p:ph idx="6" type="pic"/>
          </p:nvPr>
        </p:nvSpPr>
        <p:spPr>
          <a:xfrm>
            <a:off x="3053900" y="1794150"/>
            <a:ext cx="3030600" cy="3349200"/>
          </a:xfrm>
          <a:prstGeom prst="rect">
            <a:avLst/>
          </a:prstGeom>
          <a:noFill/>
          <a:ln>
            <a:noFill/>
          </a:ln>
        </p:spPr>
      </p:sp>
      <p:sp>
        <p:nvSpPr>
          <p:cNvPr id="173" name="Google Shape;173;p31"/>
          <p:cNvSpPr/>
          <p:nvPr/>
        </p:nvSpPr>
        <p:spPr>
          <a:xfrm>
            <a:off x="3054250" y="709380"/>
            <a:ext cx="3030600" cy="107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4" name="Google Shape;174;p31"/>
          <p:cNvSpPr txBox="1"/>
          <p:nvPr>
            <p:ph idx="7" type="title"/>
          </p:nvPr>
        </p:nvSpPr>
        <p:spPr>
          <a:xfrm>
            <a:off x="3214545" y="801878"/>
            <a:ext cx="27006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75" name="Google Shape;175;p31"/>
          <p:cNvSpPr txBox="1"/>
          <p:nvPr>
            <p:ph idx="8" type="body"/>
          </p:nvPr>
        </p:nvSpPr>
        <p:spPr>
          <a:xfrm>
            <a:off x="3214545" y="1271620"/>
            <a:ext cx="2700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cxnSp>
        <p:nvCxnSpPr>
          <p:cNvPr id="176" name="Google Shape;176;p31"/>
          <p:cNvCxnSpPr/>
          <p:nvPr/>
        </p:nvCxnSpPr>
        <p:spPr>
          <a:xfrm rot="10800000">
            <a:off x="3049250" y="1791825"/>
            <a:ext cx="3041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" name="Google Shape;177;p31"/>
          <p:cNvCxnSpPr/>
          <p:nvPr/>
        </p:nvCxnSpPr>
        <p:spPr>
          <a:xfrm rot="10800000">
            <a:off x="0" y="4061975"/>
            <a:ext cx="91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8" name="Google Shape;178;p31"/>
          <p:cNvSpPr txBox="1"/>
          <p:nvPr>
            <p:ph idx="9" type="title"/>
          </p:nvPr>
        </p:nvSpPr>
        <p:spPr>
          <a:xfrm>
            <a:off x="2497875" y="145800"/>
            <a:ext cx="4791600" cy="4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with details">
  <p:cSld name="BIG_NUMBER">
    <p:bg>
      <p:bgPr>
        <a:solidFill>
          <a:schemeClr val="lt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1" name="Google Shape;181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2" name="Google Shape;182;p32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3" name="Google Shape;183;p32"/>
          <p:cNvSpPr txBox="1"/>
          <p:nvPr>
            <p:ph idx="2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b="0" sz="60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4" name="Google Shape;184;p32"/>
          <p:cNvSpPr txBox="1"/>
          <p:nvPr>
            <p:ph idx="3" type="title"/>
          </p:nvPr>
        </p:nvSpPr>
        <p:spPr>
          <a:xfrm>
            <a:off x="4801800" y="1644025"/>
            <a:ext cx="4108500" cy="4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5" name="Google Shape;185;p32"/>
          <p:cNvSpPr txBox="1"/>
          <p:nvPr>
            <p:ph idx="1" type="body"/>
          </p:nvPr>
        </p:nvSpPr>
        <p:spPr>
          <a:xfrm>
            <a:off x="4805709" y="2069213"/>
            <a:ext cx="4108500" cy="13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1pPr>
            <a:lvl2pPr indent="-3302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2pPr>
            <a:lvl3pPr indent="-3302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3pPr>
            <a:lvl4pPr indent="-3302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4pPr>
            <a:lvl5pPr indent="-3302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5pPr>
            <a:lvl6pPr indent="-3302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6pPr>
            <a:lvl7pPr indent="-3302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7pPr>
            <a:lvl8pPr indent="-3302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8pPr>
            <a:lvl9pPr indent="-3302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6" name="Google Shape;186;p32"/>
          <p:cNvSpPr txBox="1"/>
          <p:nvPr>
            <p:ph idx="4" type="title"/>
          </p:nvPr>
        </p:nvSpPr>
        <p:spPr>
          <a:xfrm>
            <a:off x="4801800" y="3379700"/>
            <a:ext cx="4108500" cy="4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7" name="Google Shape;187;p32"/>
          <p:cNvSpPr txBox="1"/>
          <p:nvPr>
            <p:ph idx="5" type="title"/>
          </p:nvPr>
        </p:nvSpPr>
        <p:spPr>
          <a:xfrm>
            <a:off x="229800" y="1644025"/>
            <a:ext cx="4108500" cy="4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88" name="Google Shape;188;p32"/>
          <p:cNvSpPr txBox="1"/>
          <p:nvPr>
            <p:ph idx="6" type="body"/>
          </p:nvPr>
        </p:nvSpPr>
        <p:spPr>
          <a:xfrm>
            <a:off x="233709" y="2069213"/>
            <a:ext cx="4108500" cy="13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89" name="Google Shape;189;p32"/>
          <p:cNvSpPr txBox="1"/>
          <p:nvPr>
            <p:ph idx="7" type="title"/>
          </p:nvPr>
        </p:nvSpPr>
        <p:spPr>
          <a:xfrm>
            <a:off x="229800" y="3379700"/>
            <a:ext cx="4108500" cy="4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BIG_NUMBER_1">
    <p:bg>
      <p:bgPr>
        <a:solidFill>
          <a:schemeClr val="lt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2" name="Google Shape;192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3" name="Google Shape;193;p33"/>
          <p:cNvSpPr txBox="1"/>
          <p:nvPr>
            <p:ph idx="1" type="body"/>
          </p:nvPr>
        </p:nvSpPr>
        <p:spPr>
          <a:xfrm>
            <a:off x="4805709" y="2069213"/>
            <a:ext cx="4108500" cy="13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1pPr>
            <a:lvl2pPr indent="-3302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2pPr>
            <a:lvl3pPr indent="-3302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3pPr>
            <a:lvl4pPr indent="-3302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4pPr>
            <a:lvl5pPr indent="-3302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5pPr>
            <a:lvl6pPr indent="-3302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6pPr>
            <a:lvl7pPr indent="-3302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7pPr>
            <a:lvl8pPr indent="-3302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8pPr>
            <a:lvl9pPr indent="-3302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4" name="Google Shape;194;p33"/>
          <p:cNvSpPr txBox="1"/>
          <p:nvPr>
            <p:ph type="title"/>
          </p:nvPr>
        </p:nvSpPr>
        <p:spPr>
          <a:xfrm>
            <a:off x="229800" y="895625"/>
            <a:ext cx="4108500" cy="4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5" name="Google Shape;195;p33"/>
          <p:cNvSpPr txBox="1"/>
          <p:nvPr>
            <p:ph idx="2" type="body"/>
          </p:nvPr>
        </p:nvSpPr>
        <p:spPr>
          <a:xfrm>
            <a:off x="233709" y="2069213"/>
            <a:ext cx="4108500" cy="13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CUSTOM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 txBox="1"/>
          <p:nvPr>
            <p:ph type="title"/>
          </p:nvPr>
        </p:nvSpPr>
        <p:spPr>
          <a:xfrm>
            <a:off x="285750" y="1555350"/>
            <a:ext cx="7291500" cy="34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0"/>
              <a:buNone/>
              <a:defRPr sz="30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8" name="Google Shape;198;p34"/>
          <p:cNvSpPr txBox="1"/>
          <p:nvPr>
            <p:ph idx="1" type="body"/>
          </p:nvPr>
        </p:nvSpPr>
        <p:spPr>
          <a:xfrm>
            <a:off x="7256675" y="1827175"/>
            <a:ext cx="1767600" cy="2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  <a:defRPr b="1" sz="1000">
                <a:latin typeface="Roboto Mono"/>
                <a:ea typeface="Roboto Mono"/>
                <a:cs typeface="Roboto Mono"/>
                <a:sym typeface="Roboto Mono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○"/>
              <a:defRPr b="1" sz="1000">
                <a:latin typeface="Roboto Mono"/>
                <a:ea typeface="Roboto Mono"/>
                <a:cs typeface="Roboto Mono"/>
                <a:sym typeface="Roboto Mono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■"/>
              <a:defRPr b="1" sz="1000">
                <a:latin typeface="Roboto Mono"/>
                <a:ea typeface="Roboto Mono"/>
                <a:cs typeface="Roboto Mono"/>
                <a:sym typeface="Roboto Mono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  <a:defRPr b="1" sz="1000">
                <a:latin typeface="Roboto Mono"/>
                <a:ea typeface="Roboto Mono"/>
                <a:cs typeface="Roboto Mono"/>
                <a:sym typeface="Roboto Mono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○"/>
              <a:defRPr b="1" sz="1000">
                <a:latin typeface="Roboto Mono"/>
                <a:ea typeface="Roboto Mono"/>
                <a:cs typeface="Roboto Mono"/>
                <a:sym typeface="Roboto Mono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■"/>
              <a:defRPr b="1" sz="1000">
                <a:latin typeface="Roboto Mono"/>
                <a:ea typeface="Roboto Mono"/>
                <a:cs typeface="Roboto Mono"/>
                <a:sym typeface="Roboto Mono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  <a:defRPr b="1" sz="1000">
                <a:latin typeface="Roboto Mono"/>
                <a:ea typeface="Roboto Mono"/>
                <a:cs typeface="Roboto Mono"/>
                <a:sym typeface="Roboto Mono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○"/>
              <a:defRPr b="1" sz="1000">
                <a:latin typeface="Roboto Mono"/>
                <a:ea typeface="Roboto Mono"/>
                <a:cs typeface="Roboto Mono"/>
                <a:sym typeface="Roboto Mono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■"/>
              <a:defRPr b="1" sz="1000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bg>
      <p:bgPr>
        <a:solidFill>
          <a:schemeClr val="dk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b="0" sz="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1" name="Google Shape;201;p35"/>
          <p:cNvSpPr txBox="1"/>
          <p:nvPr>
            <p:ph idx="2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b="0" sz="60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2" name="Google Shape;202;p35"/>
          <p:cNvSpPr txBox="1"/>
          <p:nvPr>
            <p:ph idx="1" type="body"/>
          </p:nvPr>
        </p:nvSpPr>
        <p:spPr>
          <a:xfrm>
            <a:off x="226525" y="1850026"/>
            <a:ext cx="8673000" cy="19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275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41275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41275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41275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41275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41275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41275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41275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41275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203" name="Google Shape;203;p35"/>
          <p:cNvSpPr txBox="1"/>
          <p:nvPr/>
        </p:nvSpPr>
        <p:spPr>
          <a:xfrm>
            <a:off x="48250" y="482279"/>
            <a:ext cx="16473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“</a:t>
            </a:r>
            <a:endParaRPr b="1" sz="20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and image">
  <p:cSld name="CUSTOM_1_1">
    <p:bg>
      <p:bgPr>
        <a:solidFill>
          <a:schemeClr val="dk1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6"/>
          <p:cNvSpPr/>
          <p:nvPr>
            <p:ph idx="2" type="pic"/>
          </p:nvPr>
        </p:nvSpPr>
        <p:spPr>
          <a:xfrm>
            <a:off x="338100" y="480450"/>
            <a:ext cx="3785400" cy="4438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36"/>
          <p:cNvSpPr txBox="1"/>
          <p:nvPr>
            <p:ph idx="1" type="body"/>
          </p:nvPr>
        </p:nvSpPr>
        <p:spPr>
          <a:xfrm>
            <a:off x="4355225" y="3379725"/>
            <a:ext cx="4512900" cy="155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5560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2000">
                <a:solidFill>
                  <a:schemeClr val="lt1"/>
                </a:solidFill>
              </a:defRPr>
            </a:lvl1pPr>
            <a:lvl2pPr indent="-35560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 sz="2000">
                <a:solidFill>
                  <a:schemeClr val="lt1"/>
                </a:solidFill>
              </a:defRPr>
            </a:lvl2pPr>
            <a:lvl3pPr indent="-35560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 sz="2000">
                <a:solidFill>
                  <a:schemeClr val="lt1"/>
                </a:solidFill>
              </a:defRPr>
            </a:lvl3pPr>
            <a:lvl4pPr indent="-35560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2000">
                <a:solidFill>
                  <a:schemeClr val="lt1"/>
                </a:solidFill>
              </a:defRPr>
            </a:lvl4pPr>
            <a:lvl5pPr indent="-35560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 sz="2000">
                <a:solidFill>
                  <a:schemeClr val="lt1"/>
                </a:solidFill>
              </a:defRPr>
            </a:lvl5pPr>
            <a:lvl6pPr indent="-35560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 sz="2000">
                <a:solidFill>
                  <a:schemeClr val="lt1"/>
                </a:solidFill>
              </a:defRPr>
            </a:lvl6pPr>
            <a:lvl7pPr indent="-35560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2000">
                <a:solidFill>
                  <a:schemeClr val="lt1"/>
                </a:solidFill>
              </a:defRPr>
            </a:lvl7pPr>
            <a:lvl8pPr indent="-35560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 sz="2000">
                <a:solidFill>
                  <a:schemeClr val="lt1"/>
                </a:solidFill>
              </a:defRPr>
            </a:lvl8pPr>
            <a:lvl9pPr indent="-35560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 sz="2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and image">
  <p:cSld name="CUSTOM_2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7"/>
          <p:cNvSpPr/>
          <p:nvPr>
            <p:ph idx="2" type="pic"/>
          </p:nvPr>
        </p:nvSpPr>
        <p:spPr>
          <a:xfrm>
            <a:off x="226500" y="2357750"/>
            <a:ext cx="8691000" cy="2559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37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0" name="Google Shape;210;p37"/>
          <p:cNvSpPr txBox="1"/>
          <p:nvPr>
            <p:ph idx="3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1" name="Google Shape;211;p37"/>
          <p:cNvSpPr txBox="1"/>
          <p:nvPr>
            <p:ph idx="1" type="subTitle"/>
          </p:nvPr>
        </p:nvSpPr>
        <p:spPr>
          <a:xfrm>
            <a:off x="226525" y="700225"/>
            <a:ext cx="2157900" cy="157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b="1" sz="1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37"/>
          <p:cNvSpPr txBox="1"/>
          <p:nvPr>
            <p:ph idx="4" type="body"/>
          </p:nvPr>
        </p:nvSpPr>
        <p:spPr>
          <a:xfrm>
            <a:off x="2492925" y="700283"/>
            <a:ext cx="6424500" cy="157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5560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Medium"/>
              <a:buChar char="●"/>
              <a:defRPr sz="2000"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35560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Medium"/>
              <a:buChar char="○"/>
              <a:defRPr sz="2000"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35560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Medium"/>
              <a:buChar char="■"/>
              <a:defRPr sz="2000"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35560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Medium"/>
              <a:buChar char="●"/>
              <a:defRPr sz="2000"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35560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Medium"/>
              <a:buChar char="○"/>
              <a:defRPr sz="2000"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35560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Medium"/>
              <a:buChar char="■"/>
              <a:defRPr sz="2000"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35560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Medium"/>
              <a:buChar char="●"/>
              <a:defRPr sz="2000"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35560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Medium"/>
              <a:buChar char="○"/>
              <a:defRPr sz="2000"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35560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Medium"/>
              <a:buChar char="■"/>
              <a:defRPr sz="2000"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section title and description">
  <p:cSld name="CUSTOM_2_1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8"/>
          <p:cNvSpPr txBox="1"/>
          <p:nvPr>
            <p:ph type="title"/>
          </p:nvPr>
        </p:nvSpPr>
        <p:spPr>
          <a:xfrm>
            <a:off x="226525" y="630625"/>
            <a:ext cx="6810300" cy="20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5" name="Google Shape;215;p38"/>
          <p:cNvSpPr txBox="1"/>
          <p:nvPr>
            <p:ph idx="1" type="subTitle"/>
          </p:nvPr>
        </p:nvSpPr>
        <p:spPr>
          <a:xfrm>
            <a:off x="226525" y="3814125"/>
            <a:ext cx="2999100" cy="112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2_1_2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9"/>
          <p:cNvSpPr txBox="1"/>
          <p:nvPr>
            <p:ph idx="1" type="subTitle"/>
          </p:nvPr>
        </p:nvSpPr>
        <p:spPr>
          <a:xfrm>
            <a:off x="226533" y="3459275"/>
            <a:ext cx="26055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18" name="Google Shape;218;p39"/>
          <p:cNvSpPr txBox="1"/>
          <p:nvPr>
            <p:ph idx="2" type="subTitle"/>
          </p:nvPr>
        </p:nvSpPr>
        <p:spPr>
          <a:xfrm>
            <a:off x="3091450" y="3459275"/>
            <a:ext cx="26055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19" name="Google Shape;219;p39"/>
          <p:cNvSpPr txBox="1"/>
          <p:nvPr>
            <p:ph idx="3" type="subTitle"/>
          </p:nvPr>
        </p:nvSpPr>
        <p:spPr>
          <a:xfrm>
            <a:off x="5956367" y="3459275"/>
            <a:ext cx="26055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20" name="Google Shape;220;p39"/>
          <p:cNvSpPr txBox="1"/>
          <p:nvPr>
            <p:ph idx="4" type="subTitle"/>
          </p:nvPr>
        </p:nvSpPr>
        <p:spPr>
          <a:xfrm>
            <a:off x="226533" y="4236825"/>
            <a:ext cx="26055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21" name="Google Shape;221;p39"/>
          <p:cNvSpPr txBox="1"/>
          <p:nvPr>
            <p:ph idx="5" type="subTitle"/>
          </p:nvPr>
        </p:nvSpPr>
        <p:spPr>
          <a:xfrm>
            <a:off x="3091450" y="4236825"/>
            <a:ext cx="26055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22" name="Google Shape;222;p39"/>
          <p:cNvSpPr txBox="1"/>
          <p:nvPr>
            <p:ph idx="6" type="subTitle"/>
          </p:nvPr>
        </p:nvSpPr>
        <p:spPr>
          <a:xfrm>
            <a:off x="5956367" y="4236825"/>
            <a:ext cx="26055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23" name="Google Shape;223;p39"/>
          <p:cNvSpPr txBox="1"/>
          <p:nvPr>
            <p:ph type="title"/>
          </p:nvPr>
        </p:nvSpPr>
        <p:spPr>
          <a:xfrm>
            <a:off x="226525" y="630625"/>
            <a:ext cx="6810300" cy="20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CUSTOM_2_1_1">
    <p:bg>
      <p:bgPr>
        <a:solidFill>
          <a:schemeClr val="dk1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0"/>
          <p:cNvSpPr txBox="1"/>
          <p:nvPr>
            <p:ph type="title"/>
          </p:nvPr>
        </p:nvSpPr>
        <p:spPr>
          <a:xfrm>
            <a:off x="226525" y="630625"/>
            <a:ext cx="6810300" cy="20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300"/>
              <a:buNone/>
              <a:defRPr sz="73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6" name="Google Shape;226;p40"/>
          <p:cNvSpPr txBox="1"/>
          <p:nvPr>
            <p:ph idx="1" type="subTitle"/>
          </p:nvPr>
        </p:nvSpPr>
        <p:spPr>
          <a:xfrm>
            <a:off x="226525" y="3814125"/>
            <a:ext cx="2999100" cy="112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two images">
  <p:cSld name="CUSTOM_3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1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9" name="Google Shape;229;p41"/>
          <p:cNvSpPr txBox="1"/>
          <p:nvPr>
            <p:ph idx="2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0" name="Google Shape;230;p41"/>
          <p:cNvSpPr txBox="1"/>
          <p:nvPr>
            <p:ph idx="1" type="body"/>
          </p:nvPr>
        </p:nvSpPr>
        <p:spPr>
          <a:xfrm>
            <a:off x="226525" y="2080445"/>
            <a:ext cx="2924700" cy="16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1" name="Google Shape;231;p41"/>
          <p:cNvSpPr txBox="1"/>
          <p:nvPr>
            <p:ph idx="3" type="title"/>
          </p:nvPr>
        </p:nvSpPr>
        <p:spPr>
          <a:xfrm>
            <a:off x="226525" y="1271100"/>
            <a:ext cx="2924700" cy="8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2" name="Google Shape;232;p41"/>
          <p:cNvSpPr/>
          <p:nvPr>
            <p:ph idx="4" type="pic"/>
          </p:nvPr>
        </p:nvSpPr>
        <p:spPr>
          <a:xfrm>
            <a:off x="3368775" y="226625"/>
            <a:ext cx="3733800" cy="4690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41"/>
          <p:cNvSpPr/>
          <p:nvPr>
            <p:ph idx="5" type="pic"/>
          </p:nvPr>
        </p:nvSpPr>
        <p:spPr>
          <a:xfrm>
            <a:off x="7320200" y="1391900"/>
            <a:ext cx="1597200" cy="1970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wo storyboards">
  <p:cSld name="CUSTOM_3_2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2"/>
          <p:cNvSpPr/>
          <p:nvPr>
            <p:ph idx="2" type="pic"/>
          </p:nvPr>
        </p:nvSpPr>
        <p:spPr>
          <a:xfrm>
            <a:off x="-5225" y="713825"/>
            <a:ext cx="4571700" cy="2795700"/>
          </a:xfrm>
          <a:prstGeom prst="rect">
            <a:avLst/>
          </a:prstGeom>
          <a:noFill/>
          <a:ln>
            <a:noFill/>
          </a:ln>
        </p:spPr>
      </p:sp>
      <p:sp>
        <p:nvSpPr>
          <p:cNvPr id="236" name="Google Shape;236;p42"/>
          <p:cNvSpPr txBox="1"/>
          <p:nvPr>
            <p:ph type="title"/>
          </p:nvPr>
        </p:nvSpPr>
        <p:spPr>
          <a:xfrm>
            <a:off x="180475" y="3632700"/>
            <a:ext cx="42003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37" name="Google Shape;237;p42"/>
          <p:cNvSpPr txBox="1"/>
          <p:nvPr>
            <p:ph idx="1" type="body"/>
          </p:nvPr>
        </p:nvSpPr>
        <p:spPr>
          <a:xfrm>
            <a:off x="180475" y="4133502"/>
            <a:ext cx="4200300" cy="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38" name="Google Shape;238;p42"/>
          <p:cNvSpPr txBox="1"/>
          <p:nvPr>
            <p:ph idx="3" type="title"/>
          </p:nvPr>
        </p:nvSpPr>
        <p:spPr>
          <a:xfrm>
            <a:off x="322275" y="116625"/>
            <a:ext cx="8494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239" name="Google Shape;239;p42"/>
          <p:cNvCxnSpPr/>
          <p:nvPr/>
        </p:nvCxnSpPr>
        <p:spPr>
          <a:xfrm>
            <a:off x="4572000" y="709150"/>
            <a:ext cx="0" cy="4443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" name="Google Shape;240;p42"/>
          <p:cNvCxnSpPr/>
          <p:nvPr/>
        </p:nvCxnSpPr>
        <p:spPr>
          <a:xfrm rot="10800000">
            <a:off x="0" y="3514875"/>
            <a:ext cx="91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" name="Google Shape;241;p42"/>
          <p:cNvCxnSpPr/>
          <p:nvPr/>
        </p:nvCxnSpPr>
        <p:spPr>
          <a:xfrm rot="10800000">
            <a:off x="0" y="709575"/>
            <a:ext cx="91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2" name="Google Shape;242;p42"/>
          <p:cNvSpPr/>
          <p:nvPr>
            <p:ph idx="4" type="pic"/>
          </p:nvPr>
        </p:nvSpPr>
        <p:spPr>
          <a:xfrm>
            <a:off x="4577525" y="713825"/>
            <a:ext cx="4571700" cy="2795700"/>
          </a:xfrm>
          <a:prstGeom prst="rect">
            <a:avLst/>
          </a:prstGeom>
          <a:noFill/>
          <a:ln>
            <a:noFill/>
          </a:ln>
        </p:spPr>
      </p:sp>
      <p:sp>
        <p:nvSpPr>
          <p:cNvPr id="243" name="Google Shape;243;p42"/>
          <p:cNvSpPr txBox="1"/>
          <p:nvPr>
            <p:ph idx="5" type="title"/>
          </p:nvPr>
        </p:nvSpPr>
        <p:spPr>
          <a:xfrm>
            <a:off x="4763225" y="3632700"/>
            <a:ext cx="42003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44" name="Google Shape;244;p42"/>
          <p:cNvSpPr txBox="1"/>
          <p:nvPr>
            <p:ph idx="6" type="body"/>
          </p:nvPr>
        </p:nvSpPr>
        <p:spPr>
          <a:xfrm>
            <a:off x="4763225" y="4133502"/>
            <a:ext cx="4200300" cy="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description with phone">
  <p:cSld name="CUSTOM_3_1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3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7" name="Google Shape;247;p43"/>
          <p:cNvSpPr txBox="1"/>
          <p:nvPr>
            <p:ph idx="2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8" name="Google Shape;248;p43"/>
          <p:cNvSpPr txBox="1"/>
          <p:nvPr>
            <p:ph idx="1" type="body"/>
          </p:nvPr>
        </p:nvSpPr>
        <p:spPr>
          <a:xfrm>
            <a:off x="226525" y="2080445"/>
            <a:ext cx="2924700" cy="16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9" name="Google Shape;249;p43"/>
          <p:cNvSpPr txBox="1"/>
          <p:nvPr>
            <p:ph idx="3" type="title"/>
          </p:nvPr>
        </p:nvSpPr>
        <p:spPr>
          <a:xfrm>
            <a:off x="226525" y="1271100"/>
            <a:ext cx="2924700" cy="8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pic>
        <p:nvPicPr>
          <p:cNvPr descr="Blank mock of a smartphone." id="250" name="Google Shape;250;p43"/>
          <p:cNvPicPr preferRelativeResize="0"/>
          <p:nvPr/>
        </p:nvPicPr>
        <p:blipFill rotWithShape="1">
          <a:blip r:embed="rId2">
            <a:alphaModFix/>
          </a:blip>
          <a:srcRect b="38736" l="0" r="0" t="0"/>
          <a:stretch/>
        </p:blipFill>
        <p:spPr>
          <a:xfrm>
            <a:off x="3882050" y="261250"/>
            <a:ext cx="4814074" cy="488225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43"/>
          <p:cNvSpPr/>
          <p:nvPr>
            <p:ph idx="4" type="pic"/>
          </p:nvPr>
        </p:nvSpPr>
        <p:spPr>
          <a:xfrm>
            <a:off x="4197575" y="512375"/>
            <a:ext cx="2847600" cy="4631100"/>
          </a:xfrm>
          <a:prstGeom prst="round2SameRect">
            <a:avLst>
              <a:gd fmla="val 12455" name="adj1"/>
              <a:gd fmla="val 0" name="adj2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act">
  <p:cSld name="CUSTOM_4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4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4" name="Google Shape;254;p44"/>
          <p:cNvSpPr txBox="1"/>
          <p:nvPr>
            <p:ph idx="2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5" name="Google Shape;255;p44"/>
          <p:cNvSpPr txBox="1"/>
          <p:nvPr>
            <p:ph idx="1" type="body"/>
          </p:nvPr>
        </p:nvSpPr>
        <p:spPr>
          <a:xfrm>
            <a:off x="226525" y="1793250"/>
            <a:ext cx="8599500" cy="15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41275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●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41275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○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41275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■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41275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●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41275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○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41275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■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41275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●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41275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○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41275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■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256" name="Google Shape;256;p44"/>
          <p:cNvSpPr txBox="1"/>
          <p:nvPr>
            <p:ph idx="3" type="body"/>
          </p:nvPr>
        </p:nvSpPr>
        <p:spPr>
          <a:xfrm>
            <a:off x="226525" y="4719800"/>
            <a:ext cx="31434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7" name="Google Shape;257;p44"/>
          <p:cNvSpPr txBox="1"/>
          <p:nvPr>
            <p:ph idx="4" type="body"/>
          </p:nvPr>
        </p:nvSpPr>
        <p:spPr>
          <a:xfrm>
            <a:off x="3590149" y="4719800"/>
            <a:ext cx="25356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8" name="Google Shape;258;p44"/>
          <p:cNvSpPr txBox="1"/>
          <p:nvPr>
            <p:ph idx="5" type="body"/>
          </p:nvPr>
        </p:nvSpPr>
        <p:spPr>
          <a:xfrm>
            <a:off x="6345974" y="4719800"/>
            <a:ext cx="25356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4_1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5"/>
          <p:cNvSpPr txBox="1"/>
          <p:nvPr>
            <p:ph idx="1" type="body"/>
          </p:nvPr>
        </p:nvSpPr>
        <p:spPr>
          <a:xfrm>
            <a:off x="226525" y="4334850"/>
            <a:ext cx="2673000" cy="6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1" name="Google Shape;261;p45"/>
          <p:cNvSpPr txBox="1"/>
          <p:nvPr>
            <p:ph idx="2" type="subTitle"/>
          </p:nvPr>
        </p:nvSpPr>
        <p:spPr>
          <a:xfrm>
            <a:off x="226525" y="3712825"/>
            <a:ext cx="26730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45"/>
          <p:cNvSpPr txBox="1"/>
          <p:nvPr>
            <p:ph idx="3" type="body"/>
          </p:nvPr>
        </p:nvSpPr>
        <p:spPr>
          <a:xfrm>
            <a:off x="3235500" y="4334850"/>
            <a:ext cx="2673000" cy="6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3" name="Google Shape;263;p45"/>
          <p:cNvSpPr txBox="1"/>
          <p:nvPr>
            <p:ph idx="4" type="subTitle"/>
          </p:nvPr>
        </p:nvSpPr>
        <p:spPr>
          <a:xfrm>
            <a:off x="3235500" y="3712825"/>
            <a:ext cx="26730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45"/>
          <p:cNvSpPr txBox="1"/>
          <p:nvPr>
            <p:ph idx="5" type="body"/>
          </p:nvPr>
        </p:nvSpPr>
        <p:spPr>
          <a:xfrm>
            <a:off x="6153025" y="4334850"/>
            <a:ext cx="2673000" cy="6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5" name="Google Shape;265;p45"/>
          <p:cNvSpPr txBox="1"/>
          <p:nvPr>
            <p:ph idx="6" type="subTitle"/>
          </p:nvPr>
        </p:nvSpPr>
        <p:spPr>
          <a:xfrm>
            <a:off x="6153025" y="3712825"/>
            <a:ext cx="26730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45"/>
          <p:cNvSpPr txBox="1"/>
          <p:nvPr>
            <p:ph type="title"/>
          </p:nvPr>
        </p:nvSpPr>
        <p:spPr>
          <a:xfrm>
            <a:off x="226525" y="1793250"/>
            <a:ext cx="8599500" cy="15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4_1_1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6"/>
          <p:cNvSpPr txBox="1"/>
          <p:nvPr>
            <p:ph idx="1" type="body"/>
          </p:nvPr>
        </p:nvSpPr>
        <p:spPr>
          <a:xfrm>
            <a:off x="226525" y="4334850"/>
            <a:ext cx="4100100" cy="6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9" name="Google Shape;269;p46"/>
          <p:cNvSpPr txBox="1"/>
          <p:nvPr>
            <p:ph idx="2" type="subTitle"/>
          </p:nvPr>
        </p:nvSpPr>
        <p:spPr>
          <a:xfrm>
            <a:off x="226525" y="3712825"/>
            <a:ext cx="41001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46"/>
          <p:cNvSpPr txBox="1"/>
          <p:nvPr>
            <p:ph idx="3" type="body"/>
          </p:nvPr>
        </p:nvSpPr>
        <p:spPr>
          <a:xfrm>
            <a:off x="4841843" y="4334850"/>
            <a:ext cx="4100100" cy="6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1" name="Google Shape;271;p46"/>
          <p:cNvSpPr txBox="1"/>
          <p:nvPr>
            <p:ph idx="4" type="subTitle"/>
          </p:nvPr>
        </p:nvSpPr>
        <p:spPr>
          <a:xfrm>
            <a:off x="4841843" y="3712825"/>
            <a:ext cx="41001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46"/>
          <p:cNvSpPr txBox="1"/>
          <p:nvPr>
            <p:ph idx="5" type="body"/>
          </p:nvPr>
        </p:nvSpPr>
        <p:spPr>
          <a:xfrm>
            <a:off x="226525" y="2723150"/>
            <a:ext cx="4100100" cy="6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3" name="Google Shape;273;p46"/>
          <p:cNvSpPr txBox="1"/>
          <p:nvPr>
            <p:ph idx="6" type="subTitle"/>
          </p:nvPr>
        </p:nvSpPr>
        <p:spPr>
          <a:xfrm>
            <a:off x="226525" y="2101125"/>
            <a:ext cx="41001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46"/>
          <p:cNvSpPr txBox="1"/>
          <p:nvPr>
            <p:ph idx="7" type="body"/>
          </p:nvPr>
        </p:nvSpPr>
        <p:spPr>
          <a:xfrm>
            <a:off x="4841843" y="2723150"/>
            <a:ext cx="4100100" cy="6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5" name="Google Shape;275;p46"/>
          <p:cNvSpPr txBox="1"/>
          <p:nvPr>
            <p:ph idx="8" type="subTitle"/>
          </p:nvPr>
        </p:nvSpPr>
        <p:spPr>
          <a:xfrm>
            <a:off x="4841843" y="2101125"/>
            <a:ext cx="41001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46"/>
          <p:cNvSpPr txBox="1"/>
          <p:nvPr>
            <p:ph type="title"/>
          </p:nvPr>
        </p:nvSpPr>
        <p:spPr>
          <a:xfrm>
            <a:off x="226525" y="433125"/>
            <a:ext cx="8599500" cy="15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BLANK_1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8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80" name="Google Shape;280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3" name="Google Shape;283;p4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4" name="Google Shape;284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87" name="Google Shape;287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_2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5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91" name="Google Shape;291;p5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92" name="Google Shape;292;p5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3" name="Google Shape;293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_2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2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6" name="Google Shape;296;p52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297" name="Google Shape;297;p52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298" name="Google Shape;298;p52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9" name="Google Shape;299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0" name="Google Shape;300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1" name="Google Shape;301;p52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02" name="Google Shape;302;p52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_1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3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5" name="Google Shape;305;p53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06" name="Google Shape;306;p53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07" name="Google Shape;307;p53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8" name="Google Shape;308;p53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09" name="Google Shape;309;p53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0" name="Google Shape;310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1" name="Google Shape;311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2" name="Google Shape;312;p53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13" name="Google Shape;313;p53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14" name="Google Shape;314;p53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31.xml"/><Relationship Id="rId41" Type="http://schemas.openxmlformats.org/officeDocument/2006/relationships/theme" Target="../theme/theme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39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27.xml"/><Relationship Id="rId38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b="1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b="1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b="1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b="1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b="1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b="1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b="1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b="1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b="1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Char char="●"/>
              <a:defRPr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4"/>
          <p:cNvSpPr txBox="1"/>
          <p:nvPr>
            <p:ph idx="4294967295" type="title"/>
          </p:nvPr>
        </p:nvSpPr>
        <p:spPr>
          <a:xfrm>
            <a:off x="226525" y="1496300"/>
            <a:ext cx="8575800" cy="21393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Approximate Solution</a:t>
            </a:r>
            <a:endParaRPr b="0"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5"/>
          <p:cNvSpPr txBox="1"/>
          <p:nvPr>
            <p:ph idx="3" type="title"/>
          </p:nvPr>
        </p:nvSpPr>
        <p:spPr>
          <a:xfrm>
            <a:off x="156400" y="1270950"/>
            <a:ext cx="2134800" cy="42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Pseudocode </a:t>
            </a:r>
            <a:endParaRPr/>
          </a:p>
        </p:txBody>
      </p:sp>
      <p:sp>
        <p:nvSpPr>
          <p:cNvPr id="325" name="Google Shape;325;p55"/>
          <p:cNvSpPr txBox="1"/>
          <p:nvPr>
            <p:ph idx="1" type="body"/>
          </p:nvPr>
        </p:nvSpPr>
        <p:spPr>
          <a:xfrm>
            <a:off x="156400" y="1698750"/>
            <a:ext cx="4119000" cy="21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Chose a greedy approach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Processes each vertex iteratively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Prevents the chance of neighboring colors by removing that color from neighboring vertices “available_colors” list</a:t>
            </a:r>
            <a:endParaRPr sz="1400"/>
          </a:p>
        </p:txBody>
      </p:sp>
      <p:pic>
        <p:nvPicPr>
          <p:cNvPr id="326" name="Google Shape;326;p55"/>
          <p:cNvPicPr preferRelativeResize="0"/>
          <p:nvPr/>
        </p:nvPicPr>
        <p:blipFill rotWithShape="1">
          <a:blip r:embed="rId3">
            <a:alphaModFix/>
          </a:blip>
          <a:srcRect b="8193" l="12839" r="13245" t="13171"/>
          <a:stretch/>
        </p:blipFill>
        <p:spPr>
          <a:xfrm>
            <a:off x="4572000" y="549425"/>
            <a:ext cx="4572001" cy="3821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6"/>
          <p:cNvSpPr txBox="1"/>
          <p:nvPr>
            <p:ph idx="3" type="title"/>
          </p:nvPr>
        </p:nvSpPr>
        <p:spPr>
          <a:xfrm>
            <a:off x="156400" y="970250"/>
            <a:ext cx="4285800" cy="72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Approximate Solution Runtime</a:t>
            </a:r>
            <a:endParaRPr/>
          </a:p>
        </p:txBody>
      </p:sp>
      <p:sp>
        <p:nvSpPr>
          <p:cNvPr id="332" name="Google Shape;332;p56"/>
          <p:cNvSpPr txBox="1"/>
          <p:nvPr>
            <p:ph idx="1" type="body"/>
          </p:nvPr>
        </p:nvSpPr>
        <p:spPr>
          <a:xfrm>
            <a:off x="156400" y="1698750"/>
            <a:ext cx="4119000" cy="21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O(V</a:t>
            </a:r>
            <a:r>
              <a:rPr baseline="30000" lang="en" sz="1400"/>
              <a:t>2</a:t>
            </a:r>
            <a:r>
              <a:rPr lang="en" sz="1400"/>
              <a:t> + E)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V = number of vertices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 = number of edges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Dictionary created for each vertex (V)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O(V)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Iterating over each vertex to create a list of available colors, mark unavailable colors, and find the first available color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O(V + E)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33" name="Google Shape;333;p56"/>
          <p:cNvSpPr txBox="1"/>
          <p:nvPr/>
        </p:nvSpPr>
        <p:spPr>
          <a:xfrm>
            <a:off x="4572000" y="128600"/>
            <a:ext cx="4572000" cy="48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34" name="Google Shape;334;p56"/>
          <p:cNvPicPr preferRelativeResize="0"/>
          <p:nvPr/>
        </p:nvPicPr>
        <p:blipFill rotWithShape="1">
          <a:blip r:embed="rId3">
            <a:alphaModFix/>
          </a:blip>
          <a:srcRect b="10911" l="14681" r="16066" t="15909"/>
          <a:stretch/>
        </p:blipFill>
        <p:spPr>
          <a:xfrm>
            <a:off x="4715100" y="1110850"/>
            <a:ext cx="4285799" cy="3349604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56"/>
          <p:cNvSpPr/>
          <p:nvPr/>
        </p:nvSpPr>
        <p:spPr>
          <a:xfrm>
            <a:off x="4979850" y="1332625"/>
            <a:ext cx="2267700" cy="1170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336" name="Google Shape;336;p56"/>
          <p:cNvCxnSpPr>
            <a:stCxn id="335" idx="1"/>
          </p:cNvCxnSpPr>
          <p:nvPr/>
        </p:nvCxnSpPr>
        <p:spPr>
          <a:xfrm flipH="1">
            <a:off x="3927750" y="1391125"/>
            <a:ext cx="1052100" cy="1028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7" name="Google Shape;337;p56"/>
          <p:cNvSpPr/>
          <p:nvPr/>
        </p:nvSpPr>
        <p:spPr>
          <a:xfrm>
            <a:off x="4968150" y="2045700"/>
            <a:ext cx="4032900" cy="2069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338" name="Google Shape;338;p56"/>
          <p:cNvCxnSpPr/>
          <p:nvPr/>
        </p:nvCxnSpPr>
        <p:spPr>
          <a:xfrm rot="10800000">
            <a:off x="3857550" y="3588900"/>
            <a:ext cx="1122300" cy="186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7"/>
          <p:cNvSpPr txBox="1"/>
          <p:nvPr>
            <p:ph idx="3" type="title"/>
          </p:nvPr>
        </p:nvSpPr>
        <p:spPr>
          <a:xfrm>
            <a:off x="121325" y="140275"/>
            <a:ext cx="4285800" cy="72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 Differences</a:t>
            </a:r>
            <a:endParaRPr/>
          </a:p>
        </p:txBody>
      </p:sp>
      <p:pic>
        <p:nvPicPr>
          <p:cNvPr id="344" name="Google Shape;344;p57"/>
          <p:cNvPicPr preferRelativeResize="0"/>
          <p:nvPr/>
        </p:nvPicPr>
        <p:blipFill rotWithShape="1">
          <a:blip r:embed="rId3">
            <a:alphaModFix/>
          </a:blip>
          <a:srcRect b="4297" l="0" r="0" t="0"/>
          <a:stretch/>
        </p:blipFill>
        <p:spPr>
          <a:xfrm>
            <a:off x="4686225" y="1260375"/>
            <a:ext cx="4367550" cy="2622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25" y="1268988"/>
            <a:ext cx="4391200" cy="2605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8"/>
          <p:cNvSpPr txBox="1"/>
          <p:nvPr>
            <p:ph idx="3" type="title"/>
          </p:nvPr>
        </p:nvSpPr>
        <p:spPr>
          <a:xfrm>
            <a:off x="121325" y="140275"/>
            <a:ext cx="4285800" cy="72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 Differences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cont.</a:t>
            </a:r>
            <a:endParaRPr/>
          </a:p>
        </p:txBody>
      </p:sp>
      <p:pic>
        <p:nvPicPr>
          <p:cNvPr id="351" name="Google Shape;351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325" y="1132626"/>
            <a:ext cx="4285801" cy="2569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9500" y="1192325"/>
            <a:ext cx="4285799" cy="2545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9"/>
          <p:cNvSpPr txBox="1"/>
          <p:nvPr>
            <p:ph idx="3" type="title"/>
          </p:nvPr>
        </p:nvSpPr>
        <p:spPr>
          <a:xfrm>
            <a:off x="121325" y="140275"/>
            <a:ext cx="4285800" cy="72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Differences</a:t>
            </a:r>
            <a:endParaRPr/>
          </a:p>
        </p:txBody>
      </p:sp>
      <p:pic>
        <p:nvPicPr>
          <p:cNvPr id="358" name="Google Shape;358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4425" y="926650"/>
            <a:ext cx="6551394" cy="397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60"/>
          <p:cNvSpPr txBox="1"/>
          <p:nvPr>
            <p:ph idx="3" type="title"/>
          </p:nvPr>
        </p:nvSpPr>
        <p:spPr>
          <a:xfrm>
            <a:off x="121325" y="140275"/>
            <a:ext cx="4285800" cy="72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Differences</a:t>
            </a:r>
            <a:endParaRPr/>
          </a:p>
        </p:txBody>
      </p:sp>
      <p:pic>
        <p:nvPicPr>
          <p:cNvPr id="364" name="Google Shape;364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4425" y="926650"/>
            <a:ext cx="6551394" cy="3970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5" name="Google Shape;365;p60"/>
          <p:cNvCxnSpPr/>
          <p:nvPr/>
        </p:nvCxnSpPr>
        <p:spPr>
          <a:xfrm>
            <a:off x="2333100" y="2709875"/>
            <a:ext cx="14400" cy="594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6" name="Google Shape;366;p60"/>
          <p:cNvSpPr txBox="1"/>
          <p:nvPr/>
        </p:nvSpPr>
        <p:spPr>
          <a:xfrm>
            <a:off x="1484600" y="2162550"/>
            <a:ext cx="1998900" cy="4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This is the issue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1"/>
          <p:cNvSpPr txBox="1"/>
          <p:nvPr>
            <p:ph idx="3" type="title"/>
          </p:nvPr>
        </p:nvSpPr>
        <p:spPr>
          <a:xfrm>
            <a:off x="121325" y="140275"/>
            <a:ext cx="4285800" cy="72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Differences</a:t>
            </a:r>
            <a:endParaRPr/>
          </a:p>
        </p:txBody>
      </p:sp>
      <p:pic>
        <p:nvPicPr>
          <p:cNvPr id="372" name="Google Shape;372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7332" y="1168687"/>
            <a:ext cx="2788368" cy="167192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3" name="Google Shape;373;p61"/>
          <p:cNvCxnSpPr>
            <a:stCxn id="374" idx="3"/>
            <a:endCxn id="372" idx="1"/>
          </p:cNvCxnSpPr>
          <p:nvPr/>
        </p:nvCxnSpPr>
        <p:spPr>
          <a:xfrm flipH="1" rot="10800000">
            <a:off x="4099500" y="2004801"/>
            <a:ext cx="1337700" cy="885000"/>
          </a:xfrm>
          <a:prstGeom prst="straightConnector1">
            <a:avLst/>
          </a:prstGeom>
          <a:noFill/>
          <a:ln cap="flat" cmpd="sng" w="2857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74" name="Google Shape;374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325" y="1770001"/>
            <a:ext cx="3784175" cy="223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42251" y="3296947"/>
            <a:ext cx="2788375" cy="14834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6" name="Google Shape;376;p61"/>
          <p:cNvCxnSpPr>
            <a:stCxn id="374" idx="3"/>
            <a:endCxn id="375" idx="1"/>
          </p:cNvCxnSpPr>
          <p:nvPr/>
        </p:nvCxnSpPr>
        <p:spPr>
          <a:xfrm>
            <a:off x="4099500" y="2889801"/>
            <a:ext cx="1342800" cy="1149000"/>
          </a:xfrm>
          <a:prstGeom prst="straightConnector1">
            <a:avLst/>
          </a:prstGeom>
          <a:noFill/>
          <a:ln cap="flat" cmpd="sng" w="2857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7" name="Google Shape;377;p61"/>
          <p:cNvSpPr txBox="1"/>
          <p:nvPr/>
        </p:nvSpPr>
        <p:spPr>
          <a:xfrm>
            <a:off x="5505875" y="724775"/>
            <a:ext cx="1928700" cy="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Exact output</a:t>
            </a:r>
            <a:endParaRPr sz="18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78" name="Google Shape;378;p61"/>
          <p:cNvSpPr txBox="1"/>
          <p:nvPr/>
        </p:nvSpPr>
        <p:spPr>
          <a:xfrm>
            <a:off x="5437200" y="2889800"/>
            <a:ext cx="1928700" cy="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Approx output</a:t>
            </a:r>
            <a:endParaRPr sz="18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79" name="Google Shape;379;p61"/>
          <p:cNvSpPr/>
          <p:nvPr/>
        </p:nvSpPr>
        <p:spPr>
          <a:xfrm>
            <a:off x="7021775" y="1947600"/>
            <a:ext cx="98700" cy="141000"/>
          </a:xfrm>
          <a:prstGeom prst="rect">
            <a:avLst/>
          </a:prstGeom>
          <a:solidFill>
            <a:srgbClr val="8C52FF"/>
          </a:solidFill>
          <a:ln cap="flat" cmpd="sng" w="9525">
            <a:solidFill>
              <a:srgbClr val="8C52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80" name="Google Shape;380;p61"/>
          <p:cNvSpPr txBox="1"/>
          <p:nvPr/>
        </p:nvSpPr>
        <p:spPr>
          <a:xfrm>
            <a:off x="6934775" y="1840400"/>
            <a:ext cx="87000" cy="1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4</a:t>
            </a:r>
            <a:endParaRPr sz="11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81" name="Google Shape;381;p61"/>
          <p:cNvSpPr/>
          <p:nvPr/>
        </p:nvSpPr>
        <p:spPr>
          <a:xfrm>
            <a:off x="7952600" y="1949350"/>
            <a:ext cx="135000" cy="125400"/>
          </a:xfrm>
          <a:prstGeom prst="rect">
            <a:avLst/>
          </a:prstGeom>
          <a:solidFill>
            <a:srgbClr val="0CC0DF"/>
          </a:solidFill>
          <a:ln cap="flat" cmpd="sng" w="9525">
            <a:solidFill>
              <a:srgbClr val="0CC0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82" name="Google Shape;382;p61"/>
          <p:cNvSpPr txBox="1"/>
          <p:nvPr/>
        </p:nvSpPr>
        <p:spPr>
          <a:xfrm>
            <a:off x="7886100" y="1840400"/>
            <a:ext cx="1407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3</a:t>
            </a:r>
            <a:endParaRPr sz="11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2"/>
          <p:cNvSpPr txBox="1"/>
          <p:nvPr>
            <p:ph idx="3" type="title"/>
          </p:nvPr>
        </p:nvSpPr>
        <p:spPr>
          <a:xfrm>
            <a:off x="90300" y="1581900"/>
            <a:ext cx="4285800" cy="72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this solution is an approximation:</a:t>
            </a:r>
            <a:endParaRPr/>
          </a:p>
        </p:txBody>
      </p:sp>
      <p:pic>
        <p:nvPicPr>
          <p:cNvPr id="388" name="Google Shape;388;p62"/>
          <p:cNvPicPr preferRelativeResize="0"/>
          <p:nvPr/>
        </p:nvPicPr>
        <p:blipFill rotWithShape="1">
          <a:blip r:embed="rId3">
            <a:alphaModFix/>
          </a:blip>
          <a:srcRect b="0" l="-320" r="320" t="0"/>
          <a:stretch/>
        </p:blipFill>
        <p:spPr>
          <a:xfrm>
            <a:off x="5437332" y="1168687"/>
            <a:ext cx="2788368" cy="1671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2251" y="3296947"/>
            <a:ext cx="2788375" cy="1483462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62"/>
          <p:cNvSpPr txBox="1"/>
          <p:nvPr/>
        </p:nvSpPr>
        <p:spPr>
          <a:xfrm>
            <a:off x="5437200" y="690500"/>
            <a:ext cx="1928700" cy="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First input</a:t>
            </a:r>
            <a:endParaRPr sz="18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91" name="Google Shape;391;p62"/>
          <p:cNvSpPr txBox="1"/>
          <p:nvPr/>
        </p:nvSpPr>
        <p:spPr>
          <a:xfrm>
            <a:off x="5437200" y="2889800"/>
            <a:ext cx="1928700" cy="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Second input</a:t>
            </a:r>
            <a:endParaRPr sz="18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92" name="Google Shape;392;p62"/>
          <p:cNvSpPr txBox="1"/>
          <p:nvPr/>
        </p:nvSpPr>
        <p:spPr>
          <a:xfrm>
            <a:off x="296050" y="2423325"/>
            <a:ext cx="3771300" cy="3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Char char="●"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Order that the vertices are processed in matters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oduct / Service Offering Overview #2">
  <a:themeElements>
    <a:clrScheme name="Simple Light">
      <a:dk1>
        <a:srgbClr val="000000"/>
      </a:dk1>
      <a:lt1>
        <a:srgbClr val="E2DFD2"/>
      </a:lt1>
      <a:dk2>
        <a:srgbClr val="FFFCE9"/>
      </a:dk2>
      <a:lt2>
        <a:srgbClr val="C9C3A7"/>
      </a:lt2>
      <a:accent1>
        <a:srgbClr val="FFEDCF"/>
      </a:accent1>
      <a:accent2>
        <a:srgbClr val="595959"/>
      </a:accent2>
      <a:accent3>
        <a:srgbClr val="D56F3E"/>
      </a:accent3>
      <a:accent4>
        <a:srgbClr val="FF7D00"/>
      </a:accent4>
      <a:accent5>
        <a:srgbClr val="78290F"/>
      </a:accent5>
      <a:accent6>
        <a:srgbClr val="D05353"/>
      </a:accent6>
      <a:hlink>
        <a:srgbClr val="DF293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