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2.xml" ContentType="application/vnd.openxmlformats-officedocument.drawingml.diagramQuickStyl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colors2.xml" ContentType="application/vnd.openxmlformats-officedocument.drawingml.diagramColors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ppt/slides/slide4.xml" ContentType="application/vnd.openxmlformats-officedocument.presentationml.slide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slideLayouts/slideLayout1.xml" ContentType="application/vnd.openxmlformats-officedocument.presentationml.slideLayout+xml"/>
  <Override PartName="/customXml/itemProps2.xml" ContentType="application/vnd.openxmlformats-officedocument.customXmlProperties+xml"/>
  <Override PartName="/ppt/theme/theme1.xml" ContentType="application/vnd.openxmlformats-officedocument.theme+xml"/>
  <Override PartName="/ppt/diagrams/drawing2.xml" ContentType="application/vnd.openxmlformats-officedocument.drawingml.diagramDrawing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Relationship Id="rId1" Type="http://schemas.microsoft.com/office/2007/relationships/diagramDrawing" Target="../diagrams/drawing1.xml" /></Relationships>
</file>

<file path=ppt/diagrams/_rels/data2.xml.rels><?xml version="1.0" encoding="UTF-8" standalone="yes"?><Relationships xmlns="http://schemas.openxmlformats.org/package/2006/relationships"><Relationship Id="rId1" Type="http://schemas.microsoft.com/office/2007/relationships/diagramDrawing" Target="../diagrams/drawing2.xml" /></Relationships>
</file>

<file path=ppt/diagrams/_rels/drawing1.xml.rels><?xml version="1.0" encoding="UTF-8" standalone="yes"?><Relationships xmlns="http://schemas.openxmlformats.org/package/2006/relationships"></Relationships>
</file>

<file path=ppt/diagrams/_rels/drawing2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CC854296-8A62-4AE4-B7C3-D7468009B046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 bwMode="auto"/>
      <dgm:t>
        <a:bodyPr/>
        <a:lstStyle/>
        <a:p>
          <a:pPr>
            <a:defRPr/>
          </a:pPr>
          <a:endParaRPr lang="en-US"/>
        </a:p>
      </dgm:t>
    </dgm:pt>
    <dgm:pt modelId="{2736B767-1E10-4326-B392-0AC2C39DC8FC}">
      <dgm:prSet phldrT="[Text]"/>
      <dgm:spPr bwMode="auto"/>
      <dgm:t>
        <a:bodyPr/>
        <a:lstStyle/>
        <a:p>
          <a:pPr>
            <a:defRPr/>
          </a:pPr>
          <a:r>
            <a:rPr lang="en-US"/>
            <a:t>Input</a:t>
          </a:r>
          <a:endParaRPr/>
        </a:p>
      </dgm:t>
    </dgm:pt>
    <dgm:pt modelId="{FDADBBC2-2787-40B0-AE23-154B5ECD328E}" type="parTrans" cxnId="{57E72C2B-8C09-4659-8538-C23F983A9279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58FC66F-D07B-4E63-8E62-060DBF6E89E7}" type="sibTrans" cxnId="{57E72C2B-8C09-4659-8538-C23F983A9279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758B70D2-4058-48D9-B50B-C2D5F75C630A}">
      <dgm:prSet phldrT="[Text]"/>
      <dgm:spPr bwMode="auto"/>
      <dgm:t>
        <a:bodyPr/>
        <a:lstStyle/>
        <a:p>
          <a:pPr>
            <a:defRPr/>
          </a:pPr>
          <a:r>
            <a:rPr lang="en-US"/>
            <a:t>First, the user will input the blocks for the initial state in all three locations.</a:t>
          </a:r>
          <a:endParaRPr/>
        </a:p>
      </dgm:t>
    </dgm:pt>
    <dgm:pt modelId="{3DD0A127-DFDA-4AC3-B823-D994946623B4}" type="parTrans" cxnId="{8741E9D6-99B6-4146-940C-B6B21E09241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590729DD-D039-44B8-AA11-2BDED7B0B35C}" type="sibTrans" cxnId="{8741E9D6-99B6-4146-940C-B6B21E09241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B64FA7C1-8205-4AEC-B067-274B4D7E5EF9}">
      <dgm:prSet phldrT="[Text]"/>
      <dgm:spPr bwMode="auto"/>
      <dgm:t>
        <a:bodyPr/>
        <a:lstStyle/>
        <a:p>
          <a:pPr>
            <a:defRPr/>
          </a:pPr>
          <a:r>
            <a:rPr lang="en-US"/>
            <a:t>Output</a:t>
          </a:r>
          <a:endParaRPr/>
        </a:p>
      </dgm:t>
    </dgm:pt>
    <dgm:pt modelId="{C9DA0648-BA68-484F-B68B-C892277CFCB9}" type="parTrans" cxnId="{DE0176AF-F4FF-46FC-BFF7-CA02357C650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5AB1CAD-4471-4779-909C-005AEF836716}" type="sibTrans" cxnId="{DE0176AF-F4FF-46FC-BFF7-CA02357C650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4553D63-5A04-4A48-A8B3-F0C221CE2407}">
      <dgm:prSet phldrT="[Text]"/>
      <dgm:spPr bwMode="auto"/>
      <dgm:t>
        <a:bodyPr/>
        <a:lstStyle/>
        <a:p>
          <a:pPr>
            <a:defRPr/>
          </a:pPr>
          <a:r>
            <a:rPr lang="en-US"/>
            <a:t>Next, the user will enter the blocks for the final state.</a:t>
          </a:r>
          <a:endParaRPr/>
        </a:p>
      </dgm:t>
    </dgm:pt>
    <dgm:pt modelId="{B1A7BB76-77D1-4AA3-85C1-F7E79D50965B}" type="parTrans" cxnId="{A7CA94B8-A55E-4644-A592-760AB3CCB2A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D98DD0D3-D7BA-46DD-8A00-76832018EF4C}" type="sibTrans" cxnId="{A7CA94B8-A55E-4644-A592-760AB3CCB2A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764009D6-6596-40AC-95BA-FE4287E75FD6}">
      <dgm:prSet phldrT="[Text]"/>
      <dgm:spPr bwMode="auto"/>
      <dgm:t>
        <a:bodyPr/>
        <a:lstStyle/>
        <a:p>
          <a:pPr>
            <a:defRPr/>
          </a:pPr>
          <a:r>
            <a:rPr lang="en-US"/>
            <a:t>Concatenate</a:t>
          </a:r>
          <a:endParaRPr/>
        </a:p>
      </dgm:t>
    </dgm:pt>
    <dgm:pt modelId="{967EBBF1-2370-474D-A1C5-1E7608515E2A}" type="parTrans" cxnId="{715EDABE-0D3D-4597-86E1-684AF9098C0E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1C7C77A-7B7E-4CFE-B1A3-8E7BE12AC358}" type="sibTrans" cxnId="{715EDABE-0D3D-4597-86E1-684AF9098C0E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25196A70-9E6A-4866-9D62-0A4FF864293B}">
      <dgm:prSet phldrT="[Text]"/>
      <dgm:spPr bwMode="auto"/>
      <dgm:t>
        <a:bodyPr/>
        <a:lstStyle/>
        <a:p>
          <a:pPr>
            <a:defRPr/>
          </a:pPr>
          <a:r>
            <a:rPr lang="en-US"/>
            <a:t>After the inputs and output have been entered, concatenation will take place for the locations.</a:t>
          </a:r>
          <a:endParaRPr/>
        </a:p>
      </dgm:t>
    </dgm:pt>
    <dgm:pt modelId="{488FC80F-61A8-44AB-BB10-CA2D26EAB1E9}" type="parTrans" cxnId="{46A41B86-95EF-4352-8ABD-752119EE1D09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06D9EA3B-ACAD-44C9-A25F-5A66AD77F4BF}" type="sibTrans" cxnId="{46A41B86-95EF-4352-8ABD-752119EE1D09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FEE6F52-1C74-4EC4-AABB-52FF3CE7A77A}">
      <dgm:prSet phldrT="[Text]"/>
      <dgm:spPr bwMode="auto"/>
      <dgm:t>
        <a:bodyPr/>
        <a:lstStyle/>
        <a:p>
          <a:pPr>
            <a:defRPr/>
          </a:pPr>
          <a:r>
            <a:rPr lang="en-US"/>
            <a:t>The Process</a:t>
          </a:r>
          <a:endParaRPr/>
        </a:p>
      </dgm:t>
    </dgm:pt>
    <dgm:pt modelId="{3946C4C8-AC33-4173-A145-687985F51530}" type="parTrans" cxnId="{1BA80825-4D55-45A5-AB5F-0DC423F8791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06CC765-7259-45A0-BD5B-EB7A624AF67B}" type="sibTrans" cxnId="{1BA80825-4D55-45A5-AB5F-0DC423F8791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5BE900D-F1A3-4172-A2A4-10CC051773E6}">
      <dgm:prSet phldrT="[Text]"/>
      <dgm:spPr bwMode="auto"/>
      <dgm:t>
        <a:bodyPr/>
        <a:lstStyle/>
        <a:p>
          <a:pPr>
            <a:defRPr/>
          </a:pPr>
          <a:r>
            <a:rPr lang="en-US"/>
            <a:t>The blocks will then be moved by the robot arm, the states and commands will be printed until the desired state is reached. </a:t>
          </a:r>
          <a:endParaRPr/>
        </a:p>
      </dgm:t>
    </dgm:pt>
    <dgm:pt modelId="{6681EDBA-0793-4BF6-8565-55A9135BCEA9}" type="parTrans" cxnId="{0AC0FCA1-2999-47C0-BF5D-046E0395A23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55CDA98C-FF90-4659-ADEB-E8DBE6963FC4}" type="sibTrans" cxnId="{0AC0FCA1-2999-47C0-BF5D-046E0395A23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12706CD0-EEBF-40BF-927E-0367CC6AD89B}" type="pres">
      <dgm:prSet presAssocID="{CC854296-8A62-4AE4-B7C3-D7468009B046}" presName="vert0" presStyleCnt="0">
        <dgm:presLayoutVars>
          <dgm:dir val="norm"/>
          <dgm:animOne val="branch"/>
          <dgm:animLvl val="lvl"/>
        </dgm:presLayoutVars>
      </dgm:prSet>
      <dgm:spPr bwMode="auto"/>
    </dgm:pt>
    <dgm:pt modelId="{D8C48191-065D-4A8A-80AA-047C1E1A8C85}" type="pres">
      <dgm:prSet presAssocID="{2736B767-1E10-4326-B392-0AC2C39DC8FC}" presName="thickLine" presStyleLbl="alignNode1" presStyleIdx="0" presStyleCnt="4"/>
      <dgm:spPr bwMode="auto"/>
    </dgm:pt>
    <dgm:pt modelId="{959C85F1-A48A-484C-B2A4-D8F3B6818D4D}" type="pres">
      <dgm:prSet presAssocID="{2736B767-1E10-4326-B392-0AC2C39DC8FC}" presName="horz1" presStyleCnt="0"/>
      <dgm:spPr bwMode="auto"/>
    </dgm:pt>
    <dgm:pt modelId="{EC6507C8-E72F-4D6B-901E-3497C3FB9732}" type="pres">
      <dgm:prSet presAssocID="{2736B767-1E10-4326-B392-0AC2C39DC8FC}" presName="tx1" presStyleLbl="revTx" presStyleIdx="0" presStyleCnt="8"/>
      <dgm:spPr bwMode="auto"/>
    </dgm:pt>
    <dgm:pt modelId="{350CB678-265C-4731-8BA1-9E0DC87B6A03}" type="pres">
      <dgm:prSet presAssocID="{2736B767-1E10-4326-B392-0AC2C39DC8FC}" presName="vert1" presStyleCnt="0"/>
      <dgm:spPr bwMode="auto"/>
    </dgm:pt>
    <dgm:pt modelId="{99E27403-F283-472F-9E1E-857D008DB04B}" type="pres">
      <dgm:prSet presAssocID="{758B70D2-4058-48D9-B50B-C2D5F75C630A}" presName="vertSpace2a" presStyleCnt="0"/>
      <dgm:spPr bwMode="auto"/>
    </dgm:pt>
    <dgm:pt modelId="{A1370078-2965-4ED7-959D-F168727F09E0}" type="pres">
      <dgm:prSet presAssocID="{758B70D2-4058-48D9-B50B-C2D5F75C630A}" presName="horz2" presStyleCnt="0"/>
      <dgm:spPr bwMode="auto"/>
    </dgm:pt>
    <dgm:pt modelId="{07D9115F-4FDF-4736-974A-8944CD8E413A}" type="pres">
      <dgm:prSet presAssocID="{758B70D2-4058-48D9-B50B-C2D5F75C630A}" presName="horzSpace2" presStyleCnt="0"/>
      <dgm:spPr bwMode="auto"/>
    </dgm:pt>
    <dgm:pt modelId="{4FD8A1F6-EDEA-4D9E-B71E-DD024BC7A7C4}" type="pres">
      <dgm:prSet presAssocID="{758B70D2-4058-48D9-B50B-C2D5F75C630A}" presName="tx2" presStyleLbl="revTx" presStyleIdx="1" presStyleCnt="8"/>
      <dgm:spPr bwMode="auto"/>
    </dgm:pt>
    <dgm:pt modelId="{53845084-EB5E-4FEA-8E3A-A8258ED3259A}" type="pres">
      <dgm:prSet presAssocID="{758B70D2-4058-48D9-B50B-C2D5F75C630A}" presName="vert2" presStyleCnt="0"/>
      <dgm:spPr bwMode="auto"/>
    </dgm:pt>
    <dgm:pt modelId="{BEFF1E5B-B9CF-4A2E-80D9-555966720842}" type="pres">
      <dgm:prSet presAssocID="{758B70D2-4058-48D9-B50B-C2D5F75C630A}" presName="thinLine2b" presStyleLbl="callout" presStyleIdx="0" presStyleCnt="4"/>
      <dgm:spPr bwMode="auto"/>
    </dgm:pt>
    <dgm:pt modelId="{A835594C-F37E-4080-9804-78C61AD37BA7}" type="pres">
      <dgm:prSet presAssocID="{758B70D2-4058-48D9-B50B-C2D5F75C630A}" presName="vertSpace2b" presStyleCnt="0"/>
      <dgm:spPr bwMode="auto"/>
    </dgm:pt>
    <dgm:pt modelId="{A2D78536-ED3B-48E0-8A48-82D59BB595EF}" type="pres">
      <dgm:prSet presAssocID="{B64FA7C1-8205-4AEC-B067-274B4D7E5EF9}" presName="thickLine" presStyleLbl="alignNode1" presStyleIdx="1" presStyleCnt="4"/>
      <dgm:spPr bwMode="auto"/>
    </dgm:pt>
    <dgm:pt modelId="{5AA6DEC9-E35B-47A6-8CAD-722B8C25D39A}" type="pres">
      <dgm:prSet presAssocID="{B64FA7C1-8205-4AEC-B067-274B4D7E5EF9}" presName="horz1" presStyleCnt="0"/>
      <dgm:spPr bwMode="auto"/>
    </dgm:pt>
    <dgm:pt modelId="{1703002A-38F8-472D-9193-C53E99F59EBB}" type="pres">
      <dgm:prSet presAssocID="{B64FA7C1-8205-4AEC-B067-274B4D7E5EF9}" presName="tx1" presStyleLbl="revTx" presStyleIdx="2" presStyleCnt="8"/>
      <dgm:spPr bwMode="auto"/>
    </dgm:pt>
    <dgm:pt modelId="{43B0485C-3703-4822-ADB2-F42EE8EE5D27}" type="pres">
      <dgm:prSet presAssocID="{B64FA7C1-8205-4AEC-B067-274B4D7E5EF9}" presName="vert1" presStyleCnt="0"/>
      <dgm:spPr bwMode="auto"/>
    </dgm:pt>
    <dgm:pt modelId="{171B311D-39C8-42DE-9788-51BADAB7F819}" type="pres">
      <dgm:prSet presAssocID="{34553D63-5A04-4A48-A8B3-F0C221CE2407}" presName="vertSpace2a" presStyleCnt="0"/>
      <dgm:spPr bwMode="auto"/>
    </dgm:pt>
    <dgm:pt modelId="{3850B827-4342-4C71-8C07-F32354D25818}" type="pres">
      <dgm:prSet presAssocID="{34553D63-5A04-4A48-A8B3-F0C221CE2407}" presName="horz2" presStyleCnt="0"/>
      <dgm:spPr bwMode="auto"/>
    </dgm:pt>
    <dgm:pt modelId="{25B80F79-57B9-4B7B-8153-0B62C4AD8C1B}" type="pres">
      <dgm:prSet presAssocID="{34553D63-5A04-4A48-A8B3-F0C221CE2407}" presName="horzSpace2" presStyleCnt="0"/>
      <dgm:spPr bwMode="auto"/>
    </dgm:pt>
    <dgm:pt modelId="{97AB4BB2-7C58-4EA1-937B-64FABF56C8DC}" type="pres">
      <dgm:prSet presAssocID="{34553D63-5A04-4A48-A8B3-F0C221CE2407}" presName="tx2" presStyleLbl="revTx" presStyleIdx="3" presStyleCnt="8"/>
      <dgm:spPr bwMode="auto"/>
    </dgm:pt>
    <dgm:pt modelId="{ADC3FB4D-75F3-4596-920C-E8EA8F3C057F}" type="pres">
      <dgm:prSet presAssocID="{34553D63-5A04-4A48-A8B3-F0C221CE2407}" presName="vert2" presStyleCnt="0"/>
      <dgm:spPr bwMode="auto"/>
    </dgm:pt>
    <dgm:pt modelId="{ACF74C3D-DCA0-4EFB-A1BC-654B20551427}" type="pres">
      <dgm:prSet presAssocID="{34553D63-5A04-4A48-A8B3-F0C221CE2407}" presName="thinLine2b" presStyleLbl="callout" presStyleIdx="1" presStyleCnt="4"/>
      <dgm:spPr bwMode="auto"/>
    </dgm:pt>
    <dgm:pt modelId="{89478482-3AD8-42ED-8416-AC6EAF2DBAC4}" type="pres">
      <dgm:prSet presAssocID="{34553D63-5A04-4A48-A8B3-F0C221CE2407}" presName="vertSpace2b" presStyleCnt="0"/>
      <dgm:spPr bwMode="auto"/>
    </dgm:pt>
    <dgm:pt modelId="{19834F16-C4D8-40FF-B438-3C6B1C611D3D}" type="pres">
      <dgm:prSet presAssocID="{764009D6-6596-40AC-95BA-FE4287E75FD6}" presName="thickLine" presStyleLbl="alignNode1" presStyleIdx="2" presStyleCnt="4"/>
      <dgm:spPr bwMode="auto"/>
    </dgm:pt>
    <dgm:pt modelId="{E2689510-FF7A-4E9B-85A8-81DB2D1AEC2A}" type="pres">
      <dgm:prSet presAssocID="{764009D6-6596-40AC-95BA-FE4287E75FD6}" presName="horz1" presStyleCnt="0"/>
      <dgm:spPr bwMode="auto"/>
    </dgm:pt>
    <dgm:pt modelId="{12C3CD94-DD04-40EA-B50F-42E6A87C4271}" type="pres">
      <dgm:prSet presAssocID="{764009D6-6596-40AC-95BA-FE4287E75FD6}" presName="tx1" presStyleLbl="revTx" presStyleIdx="4" presStyleCnt="8"/>
      <dgm:spPr bwMode="auto"/>
    </dgm:pt>
    <dgm:pt modelId="{EA0895EA-FA39-45EA-9D7B-5981D557945C}" type="pres">
      <dgm:prSet presAssocID="{764009D6-6596-40AC-95BA-FE4287E75FD6}" presName="vert1" presStyleCnt="0"/>
      <dgm:spPr bwMode="auto"/>
    </dgm:pt>
    <dgm:pt modelId="{D9199BAC-ADA4-443F-9CE2-EC220449FE09}" type="pres">
      <dgm:prSet presAssocID="{25196A70-9E6A-4866-9D62-0A4FF864293B}" presName="vertSpace2a" presStyleCnt="0"/>
      <dgm:spPr bwMode="auto"/>
    </dgm:pt>
    <dgm:pt modelId="{8ACF133A-4E25-4FB0-929B-F5A1B20DDD78}" type="pres">
      <dgm:prSet presAssocID="{25196A70-9E6A-4866-9D62-0A4FF864293B}" presName="horz2" presStyleCnt="0"/>
      <dgm:spPr bwMode="auto"/>
    </dgm:pt>
    <dgm:pt modelId="{0A575E0F-91D7-4D5D-ACC9-EE2AF446013F}" type="pres">
      <dgm:prSet presAssocID="{25196A70-9E6A-4866-9D62-0A4FF864293B}" presName="horzSpace2" presStyleCnt="0"/>
      <dgm:spPr bwMode="auto"/>
    </dgm:pt>
    <dgm:pt modelId="{27ADF043-676E-4D82-9C1D-ED71839A6235}" type="pres">
      <dgm:prSet presAssocID="{25196A70-9E6A-4866-9D62-0A4FF864293B}" presName="tx2" presStyleLbl="revTx" presStyleIdx="5" presStyleCnt="8"/>
      <dgm:spPr bwMode="auto"/>
    </dgm:pt>
    <dgm:pt modelId="{CF18B0C1-9133-46CC-9A8E-56A7B0513891}" type="pres">
      <dgm:prSet presAssocID="{25196A70-9E6A-4866-9D62-0A4FF864293B}" presName="vert2" presStyleCnt="0"/>
      <dgm:spPr bwMode="auto"/>
    </dgm:pt>
    <dgm:pt modelId="{C9B05475-9C36-4774-A93F-BBA4DD1C5D97}" type="pres">
      <dgm:prSet presAssocID="{25196A70-9E6A-4866-9D62-0A4FF864293B}" presName="thinLine2b" presStyleLbl="callout" presStyleIdx="2" presStyleCnt="4"/>
      <dgm:spPr bwMode="auto"/>
    </dgm:pt>
    <dgm:pt modelId="{DEEDAAB0-576F-4611-BB74-84E7CF1127D3}" type="pres">
      <dgm:prSet presAssocID="{25196A70-9E6A-4866-9D62-0A4FF864293B}" presName="vertSpace2b" presStyleCnt="0"/>
      <dgm:spPr bwMode="auto"/>
    </dgm:pt>
    <dgm:pt modelId="{0B1D9916-1E12-405B-81E8-09DB5DE6848A}" type="pres">
      <dgm:prSet presAssocID="{9FEE6F52-1C74-4EC4-AABB-52FF3CE7A77A}" presName="thickLine" presStyleLbl="alignNode1" presStyleIdx="3" presStyleCnt="4"/>
      <dgm:spPr bwMode="auto"/>
    </dgm:pt>
    <dgm:pt modelId="{E4138164-B430-4E58-935B-FFFC959C2A5B}" type="pres">
      <dgm:prSet presAssocID="{9FEE6F52-1C74-4EC4-AABB-52FF3CE7A77A}" presName="horz1" presStyleCnt="0"/>
      <dgm:spPr bwMode="auto"/>
    </dgm:pt>
    <dgm:pt modelId="{54B174FE-69C9-41A4-9F9E-69AB7D6A3B81}" type="pres">
      <dgm:prSet presAssocID="{9FEE6F52-1C74-4EC4-AABB-52FF3CE7A77A}" presName="tx1" presStyleLbl="revTx" presStyleIdx="6" presStyleCnt="8"/>
      <dgm:spPr bwMode="auto"/>
    </dgm:pt>
    <dgm:pt modelId="{D3D3A77E-F77B-46A9-BEEC-0D4406F252E3}" type="pres">
      <dgm:prSet presAssocID="{9FEE6F52-1C74-4EC4-AABB-52FF3CE7A77A}" presName="vert1" presStyleCnt="0"/>
      <dgm:spPr bwMode="auto"/>
    </dgm:pt>
    <dgm:pt modelId="{1046F343-09E9-4C5E-81B7-06B9544718A8}" type="pres">
      <dgm:prSet presAssocID="{95BE900D-F1A3-4172-A2A4-10CC051773E6}" presName="vertSpace2a" presStyleCnt="0"/>
      <dgm:spPr bwMode="auto"/>
    </dgm:pt>
    <dgm:pt modelId="{3B168D3C-ABA0-4762-9762-63D2620FF4F2}" type="pres">
      <dgm:prSet presAssocID="{95BE900D-F1A3-4172-A2A4-10CC051773E6}" presName="horz2" presStyleCnt="0"/>
      <dgm:spPr bwMode="auto"/>
    </dgm:pt>
    <dgm:pt modelId="{69D55034-77A7-4F9F-AC7D-1B7AC2637123}" type="pres">
      <dgm:prSet presAssocID="{95BE900D-F1A3-4172-A2A4-10CC051773E6}" presName="horzSpace2" presStyleCnt="0"/>
      <dgm:spPr bwMode="auto"/>
    </dgm:pt>
    <dgm:pt modelId="{321704E1-75B0-4B53-B90B-743448A04276}" type="pres">
      <dgm:prSet presAssocID="{95BE900D-F1A3-4172-A2A4-10CC051773E6}" presName="tx2" presStyleLbl="revTx" presStyleIdx="7" presStyleCnt="8"/>
      <dgm:spPr bwMode="auto"/>
    </dgm:pt>
    <dgm:pt modelId="{24F3620E-532B-4348-B0FE-4E4DD82764A3}" type="pres">
      <dgm:prSet presAssocID="{95BE900D-F1A3-4172-A2A4-10CC051773E6}" presName="vert2" presStyleCnt="0"/>
      <dgm:spPr bwMode="auto"/>
    </dgm:pt>
    <dgm:pt modelId="{D4AE54A7-6061-45F2-A4EC-B2C953D6F1B0}" type="pres">
      <dgm:prSet presAssocID="{95BE900D-F1A3-4172-A2A4-10CC051773E6}" presName="thinLine2b" presStyleLbl="callout" presStyleIdx="3" presStyleCnt="4"/>
      <dgm:spPr bwMode="auto"/>
    </dgm:pt>
    <dgm:pt modelId="{AEAF06D3-A260-4596-97E5-AB6384D845FB}" type="pres">
      <dgm:prSet presAssocID="{95BE900D-F1A3-4172-A2A4-10CC051773E6}" presName="vertSpace2b" presStyleCnt="0"/>
      <dgm:spPr bwMode="auto"/>
    </dgm:pt>
  </dgm:ptLst>
  <dgm:cxnLst>
    <dgm:cxn modelId="{1BA80825-4D55-45A5-AB5F-0DC423F8791F}" srcId="{CC854296-8A62-4AE4-B7C3-D7468009B046}" destId="{9FEE6F52-1C74-4EC4-AABB-52FF3CE7A77A}" srcOrd="3" destOrd="0" parTransId="{3946C4C8-AC33-4173-A145-687985F51530}" sibTransId="{A06CC765-7259-45A0-BD5B-EB7A624AF67B}"/>
    <dgm:cxn modelId="{57E72C2B-8C09-4659-8538-C23F983A9279}" srcId="{CC854296-8A62-4AE4-B7C3-D7468009B046}" destId="{2736B767-1E10-4326-B392-0AC2C39DC8FC}" srcOrd="0" destOrd="0" parTransId="{FDADBBC2-2787-40B0-AE23-154B5ECD328E}" sibTransId="{E58FC66F-D07B-4E63-8E62-060DBF6E89E7}"/>
    <dgm:cxn modelId="{C976C96A-6E31-4F88-81A2-345769A2A1C8}" type="presOf" srcId="{34553D63-5A04-4A48-A8B3-F0C221CE2407}" destId="{97AB4BB2-7C58-4EA1-937B-64FABF56C8DC}" srcOrd="0" destOrd="0" presId="urn:microsoft.com/office/officeart/2008/layout/LinedList"/>
    <dgm:cxn modelId="{5F91B956-B7B1-4A89-96CA-7DAAF60B512E}" type="presOf" srcId="{B64FA7C1-8205-4AEC-B067-274B4D7E5EF9}" destId="{1703002A-38F8-472D-9193-C53E99F59EBB}" srcOrd="0" destOrd="0" presId="urn:microsoft.com/office/officeart/2008/layout/LinedList"/>
    <dgm:cxn modelId="{46A41B86-95EF-4352-8ABD-752119EE1D09}" srcId="{764009D6-6596-40AC-95BA-FE4287E75FD6}" destId="{25196A70-9E6A-4866-9D62-0A4FF864293B}" srcOrd="0" destOrd="0" parTransId="{488FC80F-61A8-44AB-BB10-CA2D26EAB1E9}" sibTransId="{06D9EA3B-ACAD-44C9-A25F-5A66AD77F4BF}"/>
    <dgm:cxn modelId="{5C238D89-EED4-4D5B-8CAD-B2D2C4DA379F}" type="presOf" srcId="{25196A70-9E6A-4866-9D62-0A4FF864293B}" destId="{27ADF043-676E-4D82-9C1D-ED71839A6235}" srcOrd="0" destOrd="0" presId="urn:microsoft.com/office/officeart/2008/layout/LinedList"/>
    <dgm:cxn modelId="{0AC0FCA1-2999-47C0-BF5D-046E0395A23B}" srcId="{9FEE6F52-1C74-4EC4-AABB-52FF3CE7A77A}" destId="{95BE900D-F1A3-4172-A2A4-10CC051773E6}" srcOrd="0" destOrd="0" parTransId="{6681EDBA-0793-4BF6-8565-55A9135BCEA9}" sibTransId="{55CDA98C-FF90-4659-ADEB-E8DBE6963FC4}"/>
    <dgm:cxn modelId="{6B5328A2-0892-4F3D-B813-5021ADD92248}" type="presOf" srcId="{9FEE6F52-1C74-4EC4-AABB-52FF3CE7A77A}" destId="{54B174FE-69C9-41A4-9F9E-69AB7D6A3B81}" srcOrd="0" destOrd="0" presId="urn:microsoft.com/office/officeart/2008/layout/LinedList"/>
    <dgm:cxn modelId="{78B3C5A4-E67C-4077-AA45-1A62BAF24876}" type="presOf" srcId="{758B70D2-4058-48D9-B50B-C2D5F75C630A}" destId="{4FD8A1F6-EDEA-4D9E-B71E-DD024BC7A7C4}" srcOrd="0" destOrd="0" presId="urn:microsoft.com/office/officeart/2008/layout/LinedList"/>
    <dgm:cxn modelId="{DE0176AF-F4FF-46FC-BFF7-CA02357C650D}" srcId="{CC854296-8A62-4AE4-B7C3-D7468009B046}" destId="{B64FA7C1-8205-4AEC-B067-274B4D7E5EF9}" srcOrd="1" destOrd="0" parTransId="{C9DA0648-BA68-484F-B68B-C892277CFCB9}" sibTransId="{35AB1CAD-4471-4779-909C-005AEF836716}"/>
    <dgm:cxn modelId="{DF6134B7-DD94-48A7-9211-48EB6291EB77}" type="presOf" srcId="{764009D6-6596-40AC-95BA-FE4287E75FD6}" destId="{12C3CD94-DD04-40EA-B50F-42E6A87C4271}" srcOrd="0" destOrd="0" presId="urn:microsoft.com/office/officeart/2008/layout/LinedList"/>
    <dgm:cxn modelId="{A7CA94B8-A55E-4644-A592-760AB3CCB2AD}" srcId="{B64FA7C1-8205-4AEC-B067-274B4D7E5EF9}" destId="{34553D63-5A04-4A48-A8B3-F0C221CE2407}" srcOrd="0" destOrd="0" parTransId="{B1A7BB76-77D1-4AA3-85C1-F7E79D50965B}" sibTransId="{D98DD0D3-D7BA-46DD-8A00-76832018EF4C}"/>
    <dgm:cxn modelId="{715EDABE-0D3D-4597-86E1-684AF9098C0E}" srcId="{CC854296-8A62-4AE4-B7C3-D7468009B046}" destId="{764009D6-6596-40AC-95BA-FE4287E75FD6}" srcOrd="2" destOrd="0" parTransId="{967EBBF1-2370-474D-A1C5-1E7608515E2A}" sibTransId="{61C7C77A-7B7E-4CFE-B1A3-8E7BE12AC358}"/>
    <dgm:cxn modelId="{BDD481D6-DABD-49DD-80F1-ACDB6D19C9CD}" type="presOf" srcId="{2736B767-1E10-4326-B392-0AC2C39DC8FC}" destId="{EC6507C8-E72F-4D6B-901E-3497C3FB9732}" srcOrd="0" destOrd="0" presId="urn:microsoft.com/office/officeart/2008/layout/LinedList"/>
    <dgm:cxn modelId="{8741E9D6-99B6-4146-940C-B6B21E092416}" srcId="{2736B767-1E10-4326-B392-0AC2C39DC8FC}" destId="{758B70D2-4058-48D9-B50B-C2D5F75C630A}" srcOrd="0" destOrd="0" parTransId="{3DD0A127-DFDA-4AC3-B823-D994946623B4}" sibTransId="{590729DD-D039-44B8-AA11-2BDED7B0B35C}"/>
    <dgm:cxn modelId="{F095A5E3-D608-4857-805D-069CB6D3786A}" type="presOf" srcId="{CC854296-8A62-4AE4-B7C3-D7468009B046}" destId="{12706CD0-EEBF-40BF-927E-0367CC6AD89B}" srcOrd="0" destOrd="0" presId="urn:microsoft.com/office/officeart/2008/layout/LinedList"/>
    <dgm:cxn modelId="{A9C7BDE6-82E4-4084-B82B-76D47424FC49}" type="presOf" srcId="{95BE900D-F1A3-4172-A2A4-10CC051773E6}" destId="{321704E1-75B0-4B53-B90B-743448A04276}" srcOrd="0" destOrd="0" presId="urn:microsoft.com/office/officeart/2008/layout/LinedList"/>
    <dgm:cxn modelId="{999F8D58-2EA8-41E6-88AE-004FB8F2312E}" type="presParOf" srcId="{12706CD0-EEBF-40BF-927E-0367CC6AD89B}" destId="{D8C48191-065D-4A8A-80AA-047C1E1A8C85}" srcOrd="0" destOrd="0" presId="urn:microsoft.com/office/officeart/2008/layout/LinedList"/>
    <dgm:cxn modelId="{DFD78E3F-4AEB-4CC9-9E48-6EB1C5DBF34C}" type="presParOf" srcId="{12706CD0-EEBF-40BF-927E-0367CC6AD89B}" destId="{959C85F1-A48A-484C-B2A4-D8F3B6818D4D}" srcOrd="1" destOrd="0" presId="urn:microsoft.com/office/officeart/2008/layout/LinedList"/>
    <dgm:cxn modelId="{4A5D3D93-9E45-4DCE-AED1-A787209DE2C4}" type="presParOf" srcId="{959C85F1-A48A-484C-B2A4-D8F3B6818D4D}" destId="{EC6507C8-E72F-4D6B-901E-3497C3FB9732}" srcOrd="0" destOrd="0" presId="urn:microsoft.com/office/officeart/2008/layout/LinedList"/>
    <dgm:cxn modelId="{D1DDA297-8B6A-4883-A173-E0A697EF3E90}" type="presParOf" srcId="{959C85F1-A48A-484C-B2A4-D8F3B6818D4D}" destId="{350CB678-265C-4731-8BA1-9E0DC87B6A03}" srcOrd="1" destOrd="0" presId="urn:microsoft.com/office/officeart/2008/layout/LinedList"/>
    <dgm:cxn modelId="{0F59098D-96EA-43E3-AAD4-5C5AA657D62C}" type="presParOf" srcId="{350CB678-265C-4731-8BA1-9E0DC87B6A03}" destId="{99E27403-F283-472F-9E1E-857D008DB04B}" srcOrd="0" destOrd="0" presId="urn:microsoft.com/office/officeart/2008/layout/LinedList"/>
    <dgm:cxn modelId="{EDAD3203-1335-4691-8AFF-CE1BBC002828}" type="presParOf" srcId="{350CB678-265C-4731-8BA1-9E0DC87B6A03}" destId="{A1370078-2965-4ED7-959D-F168727F09E0}" srcOrd="1" destOrd="0" presId="urn:microsoft.com/office/officeart/2008/layout/LinedList"/>
    <dgm:cxn modelId="{7502C29D-74C0-4829-9CA8-22110B28ED8E}" type="presParOf" srcId="{A1370078-2965-4ED7-959D-F168727F09E0}" destId="{07D9115F-4FDF-4736-974A-8944CD8E413A}" srcOrd="0" destOrd="0" presId="urn:microsoft.com/office/officeart/2008/layout/LinedList"/>
    <dgm:cxn modelId="{7197F8D8-8DBE-4D88-8CE6-830D6A85946F}" type="presParOf" srcId="{A1370078-2965-4ED7-959D-F168727F09E0}" destId="{4FD8A1F6-EDEA-4D9E-B71E-DD024BC7A7C4}" srcOrd="1" destOrd="0" presId="urn:microsoft.com/office/officeart/2008/layout/LinedList"/>
    <dgm:cxn modelId="{4E7B2B6D-FC5B-49CC-8FC3-F2E0C9BC1EB2}" type="presParOf" srcId="{A1370078-2965-4ED7-959D-F168727F09E0}" destId="{53845084-EB5E-4FEA-8E3A-A8258ED3259A}" srcOrd="2" destOrd="0" presId="urn:microsoft.com/office/officeart/2008/layout/LinedList"/>
    <dgm:cxn modelId="{D09B15E8-1D21-46AA-A76A-6AC3A3A301BD}" type="presParOf" srcId="{350CB678-265C-4731-8BA1-9E0DC87B6A03}" destId="{BEFF1E5B-B9CF-4A2E-80D9-555966720842}" srcOrd="2" destOrd="0" presId="urn:microsoft.com/office/officeart/2008/layout/LinedList"/>
    <dgm:cxn modelId="{14E7EC14-D2B0-4C83-8D94-4C8BCE646686}" type="presParOf" srcId="{350CB678-265C-4731-8BA1-9E0DC87B6A03}" destId="{A835594C-F37E-4080-9804-78C61AD37BA7}" srcOrd="3" destOrd="0" presId="urn:microsoft.com/office/officeart/2008/layout/LinedList"/>
    <dgm:cxn modelId="{954BC764-622D-4658-A168-2F6E5D63E836}" type="presParOf" srcId="{12706CD0-EEBF-40BF-927E-0367CC6AD89B}" destId="{A2D78536-ED3B-48E0-8A48-82D59BB595EF}" srcOrd="2" destOrd="0" presId="urn:microsoft.com/office/officeart/2008/layout/LinedList"/>
    <dgm:cxn modelId="{49D48823-3C87-4492-A15F-81A261275877}" type="presParOf" srcId="{12706CD0-EEBF-40BF-927E-0367CC6AD89B}" destId="{5AA6DEC9-E35B-47A6-8CAD-722B8C25D39A}" srcOrd="3" destOrd="0" presId="urn:microsoft.com/office/officeart/2008/layout/LinedList"/>
    <dgm:cxn modelId="{2D35CBD2-02A6-4A02-9D97-30FF799AF091}" type="presParOf" srcId="{5AA6DEC9-E35B-47A6-8CAD-722B8C25D39A}" destId="{1703002A-38F8-472D-9193-C53E99F59EBB}" srcOrd="0" destOrd="0" presId="urn:microsoft.com/office/officeart/2008/layout/LinedList"/>
    <dgm:cxn modelId="{6B121BDF-6766-4C0B-A4B5-E7FCFB28B126}" type="presParOf" srcId="{5AA6DEC9-E35B-47A6-8CAD-722B8C25D39A}" destId="{43B0485C-3703-4822-ADB2-F42EE8EE5D27}" srcOrd="1" destOrd="0" presId="urn:microsoft.com/office/officeart/2008/layout/LinedList"/>
    <dgm:cxn modelId="{2BFC4A24-C8FB-4EB0-8838-C82036EE8130}" type="presParOf" srcId="{43B0485C-3703-4822-ADB2-F42EE8EE5D27}" destId="{171B311D-39C8-42DE-9788-51BADAB7F819}" srcOrd="0" destOrd="0" presId="urn:microsoft.com/office/officeart/2008/layout/LinedList"/>
    <dgm:cxn modelId="{A4AFF68B-F5E7-49A9-998B-E71908262825}" type="presParOf" srcId="{43B0485C-3703-4822-ADB2-F42EE8EE5D27}" destId="{3850B827-4342-4C71-8C07-F32354D25818}" srcOrd="1" destOrd="0" presId="urn:microsoft.com/office/officeart/2008/layout/LinedList"/>
    <dgm:cxn modelId="{52479481-4B9A-463A-A83C-3412D9F2DAFA}" type="presParOf" srcId="{3850B827-4342-4C71-8C07-F32354D25818}" destId="{25B80F79-57B9-4B7B-8153-0B62C4AD8C1B}" srcOrd="0" destOrd="0" presId="urn:microsoft.com/office/officeart/2008/layout/LinedList"/>
    <dgm:cxn modelId="{34060C00-4E10-4C26-AD25-3155D6077641}" type="presParOf" srcId="{3850B827-4342-4C71-8C07-F32354D25818}" destId="{97AB4BB2-7C58-4EA1-937B-64FABF56C8DC}" srcOrd="1" destOrd="0" presId="urn:microsoft.com/office/officeart/2008/layout/LinedList"/>
    <dgm:cxn modelId="{D8272FA6-CF22-4DF9-9007-02AD03E26159}" type="presParOf" srcId="{3850B827-4342-4C71-8C07-F32354D25818}" destId="{ADC3FB4D-75F3-4596-920C-E8EA8F3C057F}" srcOrd="2" destOrd="0" presId="urn:microsoft.com/office/officeart/2008/layout/LinedList"/>
    <dgm:cxn modelId="{6A8FACCC-B11F-474E-9ECC-FAB6C65E733B}" type="presParOf" srcId="{43B0485C-3703-4822-ADB2-F42EE8EE5D27}" destId="{ACF74C3D-DCA0-4EFB-A1BC-654B20551427}" srcOrd="2" destOrd="0" presId="urn:microsoft.com/office/officeart/2008/layout/LinedList"/>
    <dgm:cxn modelId="{3C89F80B-2874-4F96-AB1A-C275BDFF56CC}" type="presParOf" srcId="{43B0485C-3703-4822-ADB2-F42EE8EE5D27}" destId="{89478482-3AD8-42ED-8416-AC6EAF2DBAC4}" srcOrd="3" destOrd="0" presId="urn:microsoft.com/office/officeart/2008/layout/LinedList"/>
    <dgm:cxn modelId="{0C233982-0B9A-4A07-A5F0-2EB4F34F46A5}" type="presParOf" srcId="{12706CD0-EEBF-40BF-927E-0367CC6AD89B}" destId="{19834F16-C4D8-40FF-B438-3C6B1C611D3D}" srcOrd="4" destOrd="0" presId="urn:microsoft.com/office/officeart/2008/layout/LinedList"/>
    <dgm:cxn modelId="{DC87D033-7C1A-4234-A268-635FCACC408D}" type="presParOf" srcId="{12706CD0-EEBF-40BF-927E-0367CC6AD89B}" destId="{E2689510-FF7A-4E9B-85A8-81DB2D1AEC2A}" srcOrd="5" destOrd="0" presId="urn:microsoft.com/office/officeart/2008/layout/LinedList"/>
    <dgm:cxn modelId="{3FF0E9C9-0EBE-4938-9D76-9BDB9C5E03A5}" type="presParOf" srcId="{E2689510-FF7A-4E9B-85A8-81DB2D1AEC2A}" destId="{12C3CD94-DD04-40EA-B50F-42E6A87C4271}" srcOrd="0" destOrd="0" presId="urn:microsoft.com/office/officeart/2008/layout/LinedList"/>
    <dgm:cxn modelId="{677AEB65-7125-4193-BF79-0015A391FB6C}" type="presParOf" srcId="{E2689510-FF7A-4E9B-85A8-81DB2D1AEC2A}" destId="{EA0895EA-FA39-45EA-9D7B-5981D557945C}" srcOrd="1" destOrd="0" presId="urn:microsoft.com/office/officeart/2008/layout/LinedList"/>
    <dgm:cxn modelId="{9F8B054B-2855-4FE5-B92D-9DF3C021FBCC}" type="presParOf" srcId="{EA0895EA-FA39-45EA-9D7B-5981D557945C}" destId="{D9199BAC-ADA4-443F-9CE2-EC220449FE09}" srcOrd="0" destOrd="0" presId="urn:microsoft.com/office/officeart/2008/layout/LinedList"/>
    <dgm:cxn modelId="{2C1447FF-DF15-4BAA-88E5-5322ABF57B1F}" type="presParOf" srcId="{EA0895EA-FA39-45EA-9D7B-5981D557945C}" destId="{8ACF133A-4E25-4FB0-929B-F5A1B20DDD78}" srcOrd="1" destOrd="0" presId="urn:microsoft.com/office/officeart/2008/layout/LinedList"/>
    <dgm:cxn modelId="{FDC14399-C95C-4AF2-B6DD-DC80EB7D522A}" type="presParOf" srcId="{8ACF133A-4E25-4FB0-929B-F5A1B20DDD78}" destId="{0A575E0F-91D7-4D5D-ACC9-EE2AF446013F}" srcOrd="0" destOrd="0" presId="urn:microsoft.com/office/officeart/2008/layout/LinedList"/>
    <dgm:cxn modelId="{B97AA49E-DC43-4F0C-8865-C5D5FEAA8E03}" type="presParOf" srcId="{8ACF133A-4E25-4FB0-929B-F5A1B20DDD78}" destId="{27ADF043-676E-4D82-9C1D-ED71839A6235}" srcOrd="1" destOrd="0" presId="urn:microsoft.com/office/officeart/2008/layout/LinedList"/>
    <dgm:cxn modelId="{9C95D5C7-1E72-44E6-B45D-BBBF28E27FBC}" type="presParOf" srcId="{8ACF133A-4E25-4FB0-929B-F5A1B20DDD78}" destId="{CF18B0C1-9133-46CC-9A8E-56A7B0513891}" srcOrd="2" destOrd="0" presId="urn:microsoft.com/office/officeart/2008/layout/LinedList"/>
    <dgm:cxn modelId="{349E47B3-6061-4EC7-A067-56E737F9E881}" type="presParOf" srcId="{EA0895EA-FA39-45EA-9D7B-5981D557945C}" destId="{C9B05475-9C36-4774-A93F-BBA4DD1C5D97}" srcOrd="2" destOrd="0" presId="urn:microsoft.com/office/officeart/2008/layout/LinedList"/>
    <dgm:cxn modelId="{18A6ECE3-5ED3-4DEB-9927-87F00C39A0F6}" type="presParOf" srcId="{EA0895EA-FA39-45EA-9D7B-5981D557945C}" destId="{DEEDAAB0-576F-4611-BB74-84E7CF1127D3}" srcOrd="3" destOrd="0" presId="urn:microsoft.com/office/officeart/2008/layout/LinedList"/>
    <dgm:cxn modelId="{A3238EFE-21B4-46A1-AC78-73410554E0D4}" type="presParOf" srcId="{12706CD0-EEBF-40BF-927E-0367CC6AD89B}" destId="{0B1D9916-1E12-405B-81E8-09DB5DE6848A}" srcOrd="6" destOrd="0" presId="urn:microsoft.com/office/officeart/2008/layout/LinedList"/>
    <dgm:cxn modelId="{9E3990FF-6102-4A82-AC2D-AF5053EF87B3}" type="presParOf" srcId="{12706CD0-EEBF-40BF-927E-0367CC6AD89B}" destId="{E4138164-B430-4E58-935B-FFFC959C2A5B}" srcOrd="7" destOrd="0" presId="urn:microsoft.com/office/officeart/2008/layout/LinedList"/>
    <dgm:cxn modelId="{85CB4CF7-2444-4B9D-BAF5-636374372847}" type="presParOf" srcId="{E4138164-B430-4E58-935B-FFFC959C2A5B}" destId="{54B174FE-69C9-41A4-9F9E-69AB7D6A3B81}" srcOrd="0" destOrd="0" presId="urn:microsoft.com/office/officeart/2008/layout/LinedList"/>
    <dgm:cxn modelId="{C39233A1-B57C-49A5-9B56-29BBE3A264AB}" type="presParOf" srcId="{E4138164-B430-4E58-935B-FFFC959C2A5B}" destId="{D3D3A77E-F77B-46A9-BEEC-0D4406F252E3}" srcOrd="1" destOrd="0" presId="urn:microsoft.com/office/officeart/2008/layout/LinedList"/>
    <dgm:cxn modelId="{66893F45-B1C2-414B-A56C-9F348D7D8461}" type="presParOf" srcId="{D3D3A77E-F77B-46A9-BEEC-0D4406F252E3}" destId="{1046F343-09E9-4C5E-81B7-06B9544718A8}" srcOrd="0" destOrd="0" presId="urn:microsoft.com/office/officeart/2008/layout/LinedList"/>
    <dgm:cxn modelId="{3D2FFAF8-54E7-498F-929D-071E07AB67C6}" type="presParOf" srcId="{D3D3A77E-F77B-46A9-BEEC-0D4406F252E3}" destId="{3B168D3C-ABA0-4762-9762-63D2620FF4F2}" srcOrd="1" destOrd="0" presId="urn:microsoft.com/office/officeart/2008/layout/LinedList"/>
    <dgm:cxn modelId="{48B5F346-2FE7-4F8B-9269-F9BFFBE08696}" type="presParOf" srcId="{3B168D3C-ABA0-4762-9762-63D2620FF4F2}" destId="{69D55034-77A7-4F9F-AC7D-1B7AC2637123}" srcOrd="0" destOrd="0" presId="urn:microsoft.com/office/officeart/2008/layout/LinedList"/>
    <dgm:cxn modelId="{E3FCEA1E-3CA2-428B-90EB-D45A364285C0}" type="presParOf" srcId="{3B168D3C-ABA0-4762-9762-63D2620FF4F2}" destId="{321704E1-75B0-4B53-B90B-743448A04276}" srcOrd="1" destOrd="0" presId="urn:microsoft.com/office/officeart/2008/layout/LinedList"/>
    <dgm:cxn modelId="{43BCE5EB-0FC5-404A-B4A0-D41FF3B54BAD}" type="presParOf" srcId="{3B168D3C-ABA0-4762-9762-63D2620FF4F2}" destId="{24F3620E-532B-4348-B0FE-4E4DD82764A3}" srcOrd="2" destOrd="0" presId="urn:microsoft.com/office/officeart/2008/layout/LinedList"/>
    <dgm:cxn modelId="{B053746D-6A07-4B04-A4F7-348D6ADBB9EF}" type="presParOf" srcId="{D3D3A77E-F77B-46A9-BEEC-0D4406F252E3}" destId="{D4AE54A7-6061-45F2-A4EC-B2C953D6F1B0}" srcOrd="2" destOrd="0" presId="urn:microsoft.com/office/officeart/2008/layout/LinedList"/>
    <dgm:cxn modelId="{FBC771FB-8D03-4431-B81B-FA00FD736513}" type="presParOf" srcId="{D3D3A77E-F77B-46A9-BEEC-0D4406F252E3}" destId="{AEAF06D3-A260-4596-97E5-AB6384D845F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18D73742-10F3-4BBC-ADD6-E29A60916E3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 bwMode="auto"/>
      <dgm:t>
        <a:bodyPr/>
        <a:lstStyle/>
        <a:p>
          <a:pPr>
            <a:defRPr/>
          </a:pPr>
          <a:endParaRPr lang="en-US"/>
        </a:p>
      </dgm:t>
    </dgm:pt>
    <dgm:pt modelId="{6E68F9FC-B830-42EF-BE41-69E267221762}">
      <dgm:prSet phldrT="[Text]"/>
      <dgm:spPr bwMode="auto"/>
      <dgm:t>
        <a:bodyPr/>
        <a:lstStyle/>
        <a:p>
          <a:pPr>
            <a:defRPr/>
          </a:pPr>
          <a:r>
            <a:rPr lang="en-US"/>
            <a:t>Check Location</a:t>
          </a:r>
          <a:endParaRPr/>
        </a:p>
      </dgm:t>
    </dgm:pt>
    <dgm:pt modelId="{308739C1-5A94-4A1B-9E3F-B84D11BFB6BD}" type="parTrans" cxnId="{9E895FFD-A0A0-4E9A-864D-D2B5CF7730E8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1647CB39-C44F-4849-A656-67FCEB3B7585}" type="sibTrans" cxnId="{9E895FFD-A0A0-4E9A-864D-D2B5CF7730E8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D43998D-BFA1-478F-BE1E-FBD918476339}">
      <dgm:prSet phldrT="[Text]"/>
      <dgm:spPr bwMode="auto"/>
      <dgm:t>
        <a:bodyPr vertOverflow="overflow" horzOverflow="overflow" vert="horz" rtlCol="0" fromWordArt="0" anchor="ctr" forceAA="0" upright="0" compatLnSpc="0"/>
        <a:lstStyle/>
        <a:p>
          <a:pPr marL="171450" indent="-17145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/>
            <a:t>If initial locations are not equal to the desired locations, then enter the loop.</a:t>
          </a:r>
          <a:endParaRPr/>
        </a:p>
      </dgm:t>
    </dgm:pt>
    <dgm:pt modelId="{87706706-38B2-43AA-9B80-3EB42FAA0615}" type="parTrans" cxnId="{5F0C7424-2CDE-4FBF-B0BE-15917676B201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DCA475E6-9A25-439E-827A-9F437D6CC9A6}" type="sibTrans" cxnId="{5F0C7424-2CDE-4FBF-B0BE-15917676B201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8382CC03-2507-478D-8C94-40DFA257C4D1}">
      <dgm:prSet phldrT="[Text]"/>
      <dgm:spPr bwMode="auto"/>
      <dgm:t>
        <a:bodyPr vertOverflow="overflow" horzOverflow="overflow" vert="horz" rtlCol="0" fromWordArt="0" anchor="ctr" forceAA="0" upright="0" compatLnSpc="0"/>
        <a:lstStyle/>
        <a:p>
          <a:pPr marL="171450" indent="-17145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/>
            <a:t>If all locations are equal, then the process completed.</a:t>
          </a:r>
          <a:endParaRPr/>
        </a:p>
      </dgm:t>
    </dgm:pt>
    <dgm:pt modelId="{3B57D796-0009-4C84-9508-97BE351012D9}" type="parTrans" cxnId="{1AAA37A9-3E0D-42B3-BC37-2881156A782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D24BE5A-9D27-4A43-8C8B-E13CBD6E419A}" type="sibTrans" cxnId="{1AAA37A9-3E0D-42B3-BC37-2881156A782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A149A81-215A-4713-A511-6D49632DEF5E}">
      <dgm:prSet phldrT="[Text]"/>
      <dgm:spPr bwMode="auto"/>
      <dgm:t>
        <a:bodyPr/>
        <a:lstStyle/>
        <a:p>
          <a:pPr>
            <a:defRPr/>
          </a:pPr>
          <a:r>
            <a:rPr lang="en-US"/>
            <a:t>Loop Through Locations</a:t>
          </a:r>
          <a:endParaRPr/>
        </a:p>
      </dgm:t>
    </dgm:pt>
    <dgm:pt modelId="{11286129-4191-4627-87E6-A32C12C38D1F}" type="parTrans" cxnId="{53808C85-1701-4DBD-8F75-1E329A756CA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101640D-AEF1-4AB0-9A2D-11F45A022326}" type="sibTrans" cxnId="{53808C85-1701-4DBD-8F75-1E329A756CA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2755A22-0A56-4BA3-9F00-F93AB730DCE9}">
      <dgm:prSet phldrT="[Text]"/>
      <dgm:spPr bwMode="auto"/>
      <dgm:t>
        <a:bodyPr/>
        <a:lstStyle/>
        <a:p>
          <a:pPr>
            <a:defRPr/>
          </a:pPr>
          <a:r>
            <a:rPr lang="en-US"/>
            <a:t>If the stack is empty do nothing.</a:t>
          </a:r>
          <a:endParaRPr/>
        </a:p>
      </dgm:t>
    </dgm:pt>
    <dgm:pt modelId="{692B4838-B085-4A0B-97DF-F488C1CD2259}" type="parTrans" cxnId="{E1EC576D-3E36-4372-9CA4-03AC54D6F6A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B45FBBF9-D927-4223-904B-48358AB4D11A}" type="sibTrans" cxnId="{E1EC576D-3E36-4372-9CA4-03AC54D6F6A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425FC8B-8969-4BB6-9A3A-C7B180744A6A}">
      <dgm:prSet phldrT="[Text]"/>
      <dgm:spPr bwMode="auto"/>
      <dgm:t>
        <a:bodyPr/>
        <a:lstStyle/>
        <a:p>
          <a:pPr>
            <a:defRPr/>
          </a:pPr>
          <a:r>
            <a:rPr lang="en-US"/>
            <a:t>When a non-empty stack is detected, a decision of where to put a block will be made.</a:t>
          </a:r>
          <a:endParaRPr/>
        </a:p>
      </dgm:t>
    </dgm:pt>
    <dgm:pt modelId="{4D814E1F-12C8-4D69-8B8E-3CACDA3D0636}" type="parTrans" cxnId="{13DCF39C-79E3-4F81-84B1-19060E8C59A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B6F2456-DAE2-44D1-AF8E-69A74A28EB02}" type="sibTrans" cxnId="{13DCF39C-79E3-4F81-84B1-19060E8C59A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DA500557-02A8-4295-BEA4-C9928C2AF7BF}">
      <dgm:prSet phldrT="[Text]"/>
      <dgm:spPr bwMode="auto"/>
      <dgm:t>
        <a:bodyPr/>
        <a:lstStyle/>
        <a:p>
          <a:pPr>
            <a:defRPr/>
          </a:pPr>
          <a:r>
            <a:rPr lang="en-US"/>
            <a:t>Pick and place</a:t>
          </a:r>
          <a:endParaRPr/>
        </a:p>
      </dgm:t>
    </dgm:pt>
    <dgm:pt modelId="{C6665BC9-E6EF-428B-A720-A3EAF7098E9E}" type="parTrans" cxnId="{DA835A18-8D78-49F6-B9B8-83422FFA9A1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52278BFC-6079-41AA-9BA0-052278083743}" type="sibTrans" cxnId="{DA835A18-8D78-49F6-B9B8-83422FFA9A1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10C59FF-0B28-4EB3-B937-B74B3B008F62}">
      <dgm:prSet phldrT="[Text]"/>
      <dgm:spPr bwMode="auto"/>
      <dgm:t>
        <a:bodyPr vert="horz" anchor="ctr"/>
        <a:lstStyle/>
        <a:p>
          <a:pPr marL="171450" indent="-17145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/>
            <a:t>The blocks will be moved and placed based on a decided location.</a:t>
          </a:r>
          <a:endParaRPr/>
        </a:p>
      </dgm:t>
    </dgm:pt>
    <dgm:pt modelId="{94DFCA6B-7D09-4A25-A529-AA3676A9F4C1}" type="parTrans" cxnId="{CA6471C8-A110-4FA1-A14F-EB5FB6E3B3F1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831E662E-43A0-4137-A368-ECBABE0CDDC3}" type="sibTrans" cxnId="{CA6471C8-A110-4FA1-A14F-EB5FB6E3B3F1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18A92A8-2117-47DB-BB01-868465C1056A}">
      <dgm:prSet phldrT="[Text]"/>
      <dgm:spPr bwMode="auto"/>
      <dgm:t>
        <a:bodyPr vert="horz" anchor="ctr"/>
        <a:lstStyle/>
        <a:p>
          <a:pPr marL="171450" indent="-17145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/>
            <a:t>Once the placing of a block is finished the status will print and the process will start again until the final state is reached.</a:t>
          </a:r>
          <a:endParaRPr/>
        </a:p>
      </dgm:t>
    </dgm:pt>
    <dgm:pt modelId="{63635D17-BA92-482B-962C-CFA3DEE9DA0E}" type="parTrans" cxnId="{B0C26A08-E040-4F2B-9B1E-A425CB61A904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B5F72054-DEC4-458C-8057-B95876BE3BF5}" type="sibTrans" cxnId="{B0C26A08-E040-4F2B-9B1E-A425CB61A904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2630B223-21E9-4C08-B788-123F093369C8}" type="pres">
      <dgm:prSet presAssocID="{18D73742-10F3-4BBC-ADD6-E29A60916E34}" presName="linearFlow" presStyleCnt="0">
        <dgm:presLayoutVars>
          <dgm:dir val="norm"/>
          <dgm:animLvl val="lvl"/>
          <dgm:resizeHandles val="exact"/>
        </dgm:presLayoutVars>
      </dgm:prSet>
      <dgm:spPr bwMode="auto"/>
    </dgm:pt>
    <dgm:pt modelId="{49933F1D-A9F9-4C05-ABD1-108D80025C20}" type="pres">
      <dgm:prSet presAssocID="{6E68F9FC-B830-42EF-BE41-69E267221762}" presName="composite" presStyleCnt="0"/>
      <dgm:spPr bwMode="auto"/>
    </dgm:pt>
    <dgm:pt modelId="{749A6427-E10E-4908-AC93-ADF95D4FE363}" type="pres">
      <dgm:prSet presAssocID="{6E68F9FC-B830-42EF-BE41-69E267221762}" presName="parentText" presStyleLbl="alignNode1" presStyleIdx="0" presStyleCnt="3">
        <dgm:presLayoutVars>
          <dgm:chMax val="1"/>
          <dgm:bulletEnabled val="1"/>
        </dgm:presLayoutVars>
      </dgm:prSet>
      <dgm:spPr bwMode="auto"/>
    </dgm:pt>
    <dgm:pt modelId="{4D6280DB-5A66-4B59-912B-AE563EB787F5}" type="pres">
      <dgm:prSet presAssocID="{6E68F9FC-B830-42EF-BE41-69E267221762}" presName="descendantText" presStyleLbl="alignAcc1" presStyleIdx="0" presStyleCnt="3">
        <dgm:presLayoutVars>
          <dgm:bulletEnabled val="1"/>
        </dgm:presLayoutVars>
      </dgm:prSet>
      <dgm:spPr bwMode="auto"/>
    </dgm:pt>
    <dgm:pt modelId="{D0E55D3B-8E03-4FFC-AFB2-F4E267831E63}" type="pres">
      <dgm:prSet presAssocID="{1647CB39-C44F-4849-A656-67FCEB3B7585}" presName="sp" presStyleCnt="0"/>
      <dgm:spPr bwMode="auto"/>
    </dgm:pt>
    <dgm:pt modelId="{32EADF48-748F-448B-BE2D-58D3F735753F}" type="pres">
      <dgm:prSet presAssocID="{3A149A81-215A-4713-A511-6D49632DEF5E}" presName="composite" presStyleCnt="0"/>
      <dgm:spPr bwMode="auto"/>
    </dgm:pt>
    <dgm:pt modelId="{27F01BBF-2BDC-4092-A2AF-EBC418A93BC7}" type="pres">
      <dgm:prSet presAssocID="{3A149A81-215A-4713-A511-6D49632DEF5E}" presName="parentText" presStyleLbl="alignNode1" presStyleIdx="1" presStyleCnt="3">
        <dgm:presLayoutVars>
          <dgm:chMax val="1"/>
          <dgm:bulletEnabled val="1"/>
        </dgm:presLayoutVars>
      </dgm:prSet>
      <dgm:spPr bwMode="auto"/>
    </dgm:pt>
    <dgm:pt modelId="{73BCB5D3-FFA5-4C2F-9CFE-AC4A0D19F3AF}" type="pres">
      <dgm:prSet presAssocID="{3A149A81-215A-4713-A511-6D49632DEF5E}" presName="descendantText" presStyleLbl="alignAcc1" presStyleIdx="1" presStyleCnt="3">
        <dgm:presLayoutVars>
          <dgm:bulletEnabled val="1"/>
        </dgm:presLayoutVars>
      </dgm:prSet>
      <dgm:spPr bwMode="auto"/>
    </dgm:pt>
    <dgm:pt modelId="{641B0730-3C07-4AA8-AB32-F3A010303EBD}" type="pres">
      <dgm:prSet presAssocID="{9101640D-AEF1-4AB0-9A2D-11F45A022326}" presName="sp" presStyleCnt="0"/>
      <dgm:spPr bwMode="auto"/>
    </dgm:pt>
    <dgm:pt modelId="{D3B1B7A8-5E97-43E0-8517-0F47756F10B8}" type="pres">
      <dgm:prSet presAssocID="{DA500557-02A8-4295-BEA4-C9928C2AF7BF}" presName="composite" presStyleCnt="0"/>
      <dgm:spPr bwMode="auto"/>
    </dgm:pt>
    <dgm:pt modelId="{46F41ADE-C593-41C5-A846-2FE1EFD47B3E}" type="pres">
      <dgm:prSet presAssocID="{DA500557-02A8-4295-BEA4-C9928C2AF7BF}" presName="parentText" presStyleLbl="alignNode1" presStyleIdx="2" presStyleCnt="3">
        <dgm:presLayoutVars>
          <dgm:chMax val="1"/>
          <dgm:bulletEnabled val="1"/>
        </dgm:presLayoutVars>
      </dgm:prSet>
      <dgm:spPr bwMode="auto"/>
    </dgm:pt>
    <dgm:pt modelId="{F1BFC6FE-B3F7-4887-AF53-B286C3DB6C51}" type="pres">
      <dgm:prSet presAssocID="{DA500557-02A8-4295-BEA4-C9928C2AF7BF}" presName="descendantText" presStyleLbl="alignAcc1" presStyleIdx="2" presStyleCnt="3">
        <dgm:presLayoutVars>
          <dgm:bulletEnabled val="1"/>
        </dgm:presLayoutVars>
      </dgm:prSet>
      <dgm:spPr bwMode="auto"/>
    </dgm:pt>
  </dgm:ptLst>
  <dgm:cxnLst>
    <dgm:cxn modelId="{A20B8701-F853-46C1-B0A9-D524DAE689D6}" type="presOf" srcId="{DA500557-02A8-4295-BEA4-C9928C2AF7BF}" destId="{46F41ADE-C593-41C5-A846-2FE1EFD47B3E}" srcOrd="0" destOrd="0" presId="urn:microsoft.com/office/officeart/2005/8/layout/chevron2"/>
    <dgm:cxn modelId="{B0C26A08-E040-4F2B-9B1E-A425CB61A904}" srcId="{DA500557-02A8-4295-BEA4-C9928C2AF7BF}" destId="{418A92A8-2117-47DB-BB01-868465C1056A}" srcOrd="1" destOrd="0" parTransId="{63635D17-BA92-482B-962C-CFA3DEE9DA0E}" sibTransId="{B5F72054-DEC4-458C-8057-B95876BE3BF5}"/>
    <dgm:cxn modelId="{DA835A18-8D78-49F6-B9B8-83422FFA9A15}" srcId="{18D73742-10F3-4BBC-ADD6-E29A60916E34}" destId="{DA500557-02A8-4295-BEA4-C9928C2AF7BF}" srcOrd="2" destOrd="0" parTransId="{C6665BC9-E6EF-428B-A720-A3EAF7098E9E}" sibTransId="{52278BFC-6079-41AA-9BA0-052278083743}"/>
    <dgm:cxn modelId="{5F0C7424-2CDE-4FBF-B0BE-15917676B201}" srcId="{6E68F9FC-B830-42EF-BE41-69E267221762}" destId="{6D43998D-BFA1-478F-BE1E-FBD918476339}" srcOrd="0" destOrd="0" parTransId="{87706706-38B2-43AA-9B80-3EB42FAA0615}" sibTransId="{DCA475E6-9A25-439E-827A-9F437D6CC9A6}"/>
    <dgm:cxn modelId="{2CB0702C-9C0C-413F-B110-563D06F7E798}" type="presOf" srcId="{610C59FF-0B28-4EB3-B937-B74B3B008F62}" destId="{F1BFC6FE-B3F7-4887-AF53-B286C3DB6C51}" srcOrd="0" destOrd="0" presId="urn:microsoft.com/office/officeart/2005/8/layout/chevron2"/>
    <dgm:cxn modelId="{99061333-8BCC-49F5-BD4C-ECB12909C538}" type="presOf" srcId="{18D73742-10F3-4BBC-ADD6-E29A60916E34}" destId="{2630B223-21E9-4C08-B788-123F093369C8}" srcOrd="0" destOrd="0" presId="urn:microsoft.com/office/officeart/2005/8/layout/chevron2"/>
    <dgm:cxn modelId="{4FF5194B-34E7-423C-A88B-09111386E8A1}" type="presOf" srcId="{8382CC03-2507-478D-8C94-40DFA257C4D1}" destId="{4D6280DB-5A66-4B59-912B-AE563EB787F5}" srcOrd="0" destOrd="1" presId="urn:microsoft.com/office/officeart/2005/8/layout/chevron2"/>
    <dgm:cxn modelId="{E1EC576D-3E36-4372-9CA4-03AC54D6F6AC}" srcId="{3A149A81-215A-4713-A511-6D49632DEF5E}" destId="{A2755A22-0A56-4BA3-9F00-F93AB730DCE9}" srcOrd="0" destOrd="0" parTransId="{692B4838-B085-4A0B-97DF-F488C1CD2259}" sibTransId="{B45FBBF9-D927-4223-904B-48358AB4D11A}"/>
    <dgm:cxn modelId="{CB964256-7D0F-4970-B110-0FC162CF1C4B}" type="presOf" srcId="{3A149A81-215A-4713-A511-6D49632DEF5E}" destId="{27F01BBF-2BDC-4092-A2AF-EBC418A93BC7}" srcOrd="0" destOrd="0" presId="urn:microsoft.com/office/officeart/2005/8/layout/chevron2"/>
    <dgm:cxn modelId="{0531FE5A-1D6B-4081-9930-1A1F8D18EB86}" type="presOf" srcId="{6D43998D-BFA1-478F-BE1E-FBD918476339}" destId="{4D6280DB-5A66-4B59-912B-AE563EB787F5}" srcOrd="0" destOrd="0" presId="urn:microsoft.com/office/officeart/2005/8/layout/chevron2"/>
    <dgm:cxn modelId="{53808C85-1701-4DBD-8F75-1E329A756CAB}" srcId="{18D73742-10F3-4BBC-ADD6-E29A60916E34}" destId="{3A149A81-215A-4713-A511-6D49632DEF5E}" srcOrd="1" destOrd="0" parTransId="{11286129-4191-4627-87E6-A32C12C38D1F}" sibTransId="{9101640D-AEF1-4AB0-9A2D-11F45A022326}"/>
    <dgm:cxn modelId="{13DCF39C-79E3-4F81-84B1-19060E8C59AF}" srcId="{3A149A81-215A-4713-A511-6D49632DEF5E}" destId="{A425FC8B-8969-4BB6-9A3A-C7B180744A6A}" srcOrd="1" destOrd="0" parTransId="{4D814E1F-12C8-4D69-8B8E-3CACDA3D0636}" sibTransId="{CB6F2456-DAE2-44D1-AF8E-69A74A28EB02}"/>
    <dgm:cxn modelId="{012738A7-5A42-4B26-A603-B93C9AC198D5}" type="presOf" srcId="{A2755A22-0A56-4BA3-9F00-F93AB730DCE9}" destId="{73BCB5D3-FFA5-4C2F-9CFE-AC4A0D19F3AF}" srcOrd="0" destOrd="0" presId="urn:microsoft.com/office/officeart/2005/8/layout/chevron2"/>
    <dgm:cxn modelId="{1AAA37A9-3E0D-42B3-BC37-2881156A7823}" srcId="{6E68F9FC-B830-42EF-BE41-69E267221762}" destId="{8382CC03-2507-478D-8C94-40DFA257C4D1}" srcOrd="1" destOrd="0" parTransId="{3B57D796-0009-4C84-9508-97BE351012D9}" sibTransId="{ED24BE5A-9D27-4A43-8C8B-E13CBD6E419A}"/>
    <dgm:cxn modelId="{1BF6B1AE-9655-445D-A19F-D886C77C06F4}" type="presOf" srcId="{A425FC8B-8969-4BB6-9A3A-C7B180744A6A}" destId="{73BCB5D3-FFA5-4C2F-9CFE-AC4A0D19F3AF}" srcOrd="0" destOrd="1" presId="urn:microsoft.com/office/officeart/2005/8/layout/chevron2"/>
    <dgm:cxn modelId="{CE170CBD-257E-41DB-9544-69EA824FBBEE}" type="presOf" srcId="{418A92A8-2117-47DB-BB01-868465C1056A}" destId="{F1BFC6FE-B3F7-4887-AF53-B286C3DB6C51}" srcOrd="0" destOrd="1" presId="urn:microsoft.com/office/officeart/2005/8/layout/chevron2"/>
    <dgm:cxn modelId="{CA6471C8-A110-4FA1-A14F-EB5FB6E3B3F1}" srcId="{DA500557-02A8-4295-BEA4-C9928C2AF7BF}" destId="{610C59FF-0B28-4EB3-B937-B74B3B008F62}" srcOrd="0" destOrd="0" parTransId="{94DFCA6B-7D09-4A25-A529-AA3676A9F4C1}" sibTransId="{831E662E-43A0-4137-A368-ECBABE0CDDC3}"/>
    <dgm:cxn modelId="{43E4ADCA-AD8A-46D5-9A47-66CC9EA00C47}" type="presOf" srcId="{6E68F9FC-B830-42EF-BE41-69E267221762}" destId="{749A6427-E10E-4908-AC93-ADF95D4FE363}" srcOrd="0" destOrd="0" presId="urn:microsoft.com/office/officeart/2005/8/layout/chevron2"/>
    <dgm:cxn modelId="{9E895FFD-A0A0-4E9A-864D-D2B5CF7730E8}" srcId="{18D73742-10F3-4BBC-ADD6-E29A60916E34}" destId="{6E68F9FC-B830-42EF-BE41-69E267221762}" srcOrd="0" destOrd="0" parTransId="{308739C1-5A94-4A1B-9E3F-B84D11BFB6BD}" sibTransId="{1647CB39-C44F-4849-A656-67FCEB3B7585}"/>
    <dgm:cxn modelId="{5A5FC007-A645-4B68-8155-13599E5340D3}" type="presParOf" srcId="{2630B223-21E9-4C08-B788-123F093369C8}" destId="{49933F1D-A9F9-4C05-ABD1-108D80025C20}" srcOrd="0" destOrd="0" presId="urn:microsoft.com/office/officeart/2005/8/layout/chevron2"/>
    <dgm:cxn modelId="{EC86A7A0-0C26-43FC-8951-5E2D7E28E74C}" type="presParOf" srcId="{49933F1D-A9F9-4C05-ABD1-108D80025C20}" destId="{749A6427-E10E-4908-AC93-ADF95D4FE363}" srcOrd="0" destOrd="0" presId="urn:microsoft.com/office/officeart/2005/8/layout/chevron2"/>
    <dgm:cxn modelId="{BC295434-8DC4-4C93-A381-6B82596DF77F}" type="presParOf" srcId="{49933F1D-A9F9-4C05-ABD1-108D80025C20}" destId="{4D6280DB-5A66-4B59-912B-AE563EB787F5}" srcOrd="1" destOrd="0" presId="urn:microsoft.com/office/officeart/2005/8/layout/chevron2"/>
    <dgm:cxn modelId="{5BC03DDB-5578-473C-AC5F-AF226A2AD4EA}" type="presParOf" srcId="{2630B223-21E9-4C08-B788-123F093369C8}" destId="{D0E55D3B-8E03-4FFC-AFB2-F4E267831E63}" srcOrd="1" destOrd="0" presId="urn:microsoft.com/office/officeart/2005/8/layout/chevron2"/>
    <dgm:cxn modelId="{D9EA459C-61B1-4AC9-9530-D9D8A1C5E4EA}" type="presParOf" srcId="{2630B223-21E9-4C08-B788-123F093369C8}" destId="{32EADF48-748F-448B-BE2D-58D3F735753F}" srcOrd="2" destOrd="0" presId="urn:microsoft.com/office/officeart/2005/8/layout/chevron2"/>
    <dgm:cxn modelId="{5BE68F14-0E74-4D3B-8D50-5D3B0A06F972}" type="presParOf" srcId="{32EADF48-748F-448B-BE2D-58D3F735753F}" destId="{27F01BBF-2BDC-4092-A2AF-EBC418A93BC7}" srcOrd="0" destOrd="0" presId="urn:microsoft.com/office/officeart/2005/8/layout/chevron2"/>
    <dgm:cxn modelId="{02591628-700A-4946-9B3C-B89109975C5A}" type="presParOf" srcId="{32EADF48-748F-448B-BE2D-58D3F735753F}" destId="{73BCB5D3-FFA5-4C2F-9CFE-AC4A0D19F3AF}" srcOrd="1" destOrd="0" presId="urn:microsoft.com/office/officeart/2005/8/layout/chevron2"/>
    <dgm:cxn modelId="{37715F2F-66E0-4361-A255-8161F310C9AF}" type="presParOf" srcId="{2630B223-21E9-4C08-B788-123F093369C8}" destId="{641B0730-3C07-4AA8-AB32-F3A010303EBD}" srcOrd="3" destOrd="0" presId="urn:microsoft.com/office/officeart/2005/8/layout/chevron2"/>
    <dgm:cxn modelId="{0C93A444-8649-48D1-BD33-1F725CDF1AF9}" type="presParOf" srcId="{2630B223-21E9-4C08-B788-123F093369C8}" destId="{D3B1B7A8-5E97-43E0-8517-0F47756F10B8}" srcOrd="4" destOrd="0" presId="urn:microsoft.com/office/officeart/2005/8/layout/chevron2"/>
    <dgm:cxn modelId="{12CE3BF6-1DC9-41E9-9618-37A990C1E5F8}" type="presParOf" srcId="{D3B1B7A8-5E97-43E0-8517-0F47756F10B8}" destId="{46F41ADE-C593-41C5-A846-2FE1EFD47B3E}" srcOrd="0" destOrd="0" presId="urn:microsoft.com/office/officeart/2005/8/layout/chevron2"/>
    <dgm:cxn modelId="{2C8766AE-7220-4811-A4D8-DAFFCE62E245}" type="presParOf" srcId="{D3B1B7A8-5E97-43E0-8517-0F47756F10B8}" destId="{F1BFC6FE-B3F7-4887-AF53-B286C3DB6C5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730089416" name=""/>
      <dsp:cNvGrpSpPr/>
    </dsp:nvGrpSpPr>
    <dsp:grpSpPr bwMode="auto">
      <a:xfrm>
        <a:off x="0" y="0"/>
        <a:ext cx="7958330" cy="3366834"/>
        <a:chOff x="0" y="0"/>
        <a:chExt cx="7958330" cy="3366834"/>
      </a:xfrm>
    </dsp:grpSpPr>
    <dsp:sp modelId="{D8C48191-065D-4A8A-80AA-047C1E1A8C85}">
      <dsp:nvSpPr>
        <dsp:cNvPr id="0" name=""/>
        <dsp:cNvSpPr/>
      </dsp:nvSpPr>
      <dsp:spPr bwMode="auto">
        <a:xfrm>
          <a:off x="0" y="0"/>
          <a:ext cx="79583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1">
          <a:srgbClr val="000000"/>
        </a:effectRef>
        <a:fontRef idx="minor">
          <a:schemeClr val="lt1"/>
        </a:fontRef>
      </dsp:style>
    </dsp:sp>
    <dsp:sp modelId="{EC6507C8-E72F-4D6B-901E-3497C3FB9732}">
      <dsp:nvSpPr>
        <dsp:cNvPr id="0" name=""/>
        <dsp:cNvSpPr/>
      </dsp:nvSpPr>
      <dsp:spPr bwMode="auto">
        <a:xfrm>
          <a:off x="0" y="0"/>
          <a:ext cx="1591666" cy="841708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900"/>
            <a:t>Input</a:t>
          </a:r>
          <a:endParaRPr/>
        </a:p>
      </dsp:txBody>
      <dsp:txXfrm>
        <a:off x="0" y="0"/>
        <a:ext cx="1591666" cy="841708"/>
      </dsp:txXfrm>
    </dsp:sp>
    <dsp:sp modelId="{4FD8A1F6-EDEA-4D9E-B71E-DD024BC7A7C4}">
      <dsp:nvSpPr>
        <dsp:cNvPr id="0" name=""/>
        <dsp:cNvSpPr/>
      </dsp:nvSpPr>
      <dsp:spPr bwMode="auto">
        <a:xfrm>
          <a:off x="1711040" y="38222"/>
          <a:ext cx="6247289" cy="764442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700"/>
            <a:t>First, the user will input the blocks for the initial state in all three locations.</a:t>
          </a:r>
          <a:endParaRPr/>
        </a:p>
      </dsp:txBody>
      <dsp:txXfrm>
        <a:off x="1711040" y="38222"/>
        <a:ext cx="6247289" cy="764442"/>
      </dsp:txXfrm>
    </dsp:sp>
    <dsp:sp modelId="{BEFF1E5B-B9CF-4A2E-80D9-555966720842}">
      <dsp:nvSpPr>
        <dsp:cNvPr id="0" name=""/>
        <dsp:cNvSpPr/>
      </dsp:nvSpPr>
      <dsp:spPr bwMode="auto">
        <a:xfrm>
          <a:off x="1591666" y="802664"/>
          <a:ext cx="63666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1">
          <a:srgbClr val="000000"/>
        </a:effectRef>
        <a:fontRef idx="minor"/>
      </dsp:style>
    </dsp:sp>
    <dsp:sp modelId="{A2D78536-ED3B-48E0-8A48-82D59BB595EF}">
      <dsp:nvSpPr>
        <dsp:cNvPr id="0" name=""/>
        <dsp:cNvSpPr/>
      </dsp:nvSpPr>
      <dsp:spPr bwMode="auto">
        <a:xfrm>
          <a:off x="0" y="841708"/>
          <a:ext cx="79583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1">
          <a:srgbClr val="000000"/>
        </a:effectRef>
        <a:fontRef idx="minor">
          <a:schemeClr val="lt1"/>
        </a:fontRef>
      </dsp:style>
    </dsp:sp>
    <dsp:sp modelId="{1703002A-38F8-472D-9193-C53E99F59EBB}">
      <dsp:nvSpPr>
        <dsp:cNvPr id="0" name=""/>
        <dsp:cNvSpPr/>
      </dsp:nvSpPr>
      <dsp:spPr bwMode="auto">
        <a:xfrm>
          <a:off x="0" y="841708"/>
          <a:ext cx="1591666" cy="841708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900"/>
            <a:t>Output</a:t>
          </a:r>
          <a:endParaRPr/>
        </a:p>
      </dsp:txBody>
      <dsp:txXfrm>
        <a:off x="0" y="841708"/>
        <a:ext cx="1591666" cy="841708"/>
      </dsp:txXfrm>
    </dsp:sp>
    <dsp:sp modelId="{97AB4BB2-7C58-4EA1-937B-64FABF56C8DC}">
      <dsp:nvSpPr>
        <dsp:cNvPr id="0" name=""/>
        <dsp:cNvSpPr/>
      </dsp:nvSpPr>
      <dsp:spPr bwMode="auto">
        <a:xfrm>
          <a:off x="1711040" y="879930"/>
          <a:ext cx="6247289" cy="764442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700"/>
            <a:t>Next, the user will enter the blocks for the final state.</a:t>
          </a:r>
          <a:endParaRPr/>
        </a:p>
      </dsp:txBody>
      <dsp:txXfrm>
        <a:off x="1711040" y="879930"/>
        <a:ext cx="6247289" cy="764442"/>
      </dsp:txXfrm>
    </dsp:sp>
    <dsp:sp modelId="{ACF74C3D-DCA0-4EFB-A1BC-654B20551427}">
      <dsp:nvSpPr>
        <dsp:cNvPr id="0" name=""/>
        <dsp:cNvSpPr/>
      </dsp:nvSpPr>
      <dsp:spPr bwMode="auto">
        <a:xfrm>
          <a:off x="1591666" y="1644372"/>
          <a:ext cx="63666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1">
          <a:srgbClr val="000000"/>
        </a:effectRef>
        <a:fontRef idx="minor"/>
      </dsp:style>
    </dsp:sp>
    <dsp:sp modelId="{19834F16-C4D8-40FF-B438-3C6B1C611D3D}">
      <dsp:nvSpPr>
        <dsp:cNvPr id="0" name=""/>
        <dsp:cNvSpPr/>
      </dsp:nvSpPr>
      <dsp:spPr bwMode="auto">
        <a:xfrm>
          <a:off x="0" y="1683417"/>
          <a:ext cx="79583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1">
          <a:srgbClr val="000000"/>
        </a:effectRef>
        <a:fontRef idx="minor">
          <a:schemeClr val="lt1"/>
        </a:fontRef>
      </dsp:style>
    </dsp:sp>
    <dsp:sp modelId="{12C3CD94-DD04-40EA-B50F-42E6A87C4271}">
      <dsp:nvSpPr>
        <dsp:cNvPr id="0" name=""/>
        <dsp:cNvSpPr/>
      </dsp:nvSpPr>
      <dsp:spPr bwMode="auto">
        <a:xfrm>
          <a:off x="0" y="1683417"/>
          <a:ext cx="1591666" cy="841708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900"/>
            <a:t>Concatenate</a:t>
          </a:r>
          <a:endParaRPr/>
        </a:p>
      </dsp:txBody>
      <dsp:txXfrm>
        <a:off x="0" y="1683417"/>
        <a:ext cx="1591666" cy="841708"/>
      </dsp:txXfrm>
    </dsp:sp>
    <dsp:sp modelId="{27ADF043-676E-4D82-9C1D-ED71839A6235}">
      <dsp:nvSpPr>
        <dsp:cNvPr id="0" name=""/>
        <dsp:cNvSpPr/>
      </dsp:nvSpPr>
      <dsp:spPr bwMode="auto">
        <a:xfrm>
          <a:off x="1711040" y="1721639"/>
          <a:ext cx="6247289" cy="764442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700"/>
            <a:t>After the inputs and output have been entered, concatenation will take place for the locations.</a:t>
          </a:r>
          <a:endParaRPr/>
        </a:p>
      </dsp:txBody>
      <dsp:txXfrm>
        <a:off x="1711040" y="1721639"/>
        <a:ext cx="6247289" cy="764442"/>
      </dsp:txXfrm>
    </dsp:sp>
    <dsp:sp modelId="{C9B05475-9C36-4774-A93F-BBA4DD1C5D97}">
      <dsp:nvSpPr>
        <dsp:cNvPr id="0" name=""/>
        <dsp:cNvSpPr/>
      </dsp:nvSpPr>
      <dsp:spPr bwMode="auto">
        <a:xfrm>
          <a:off x="1591666" y="2486081"/>
          <a:ext cx="63666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1">
          <a:srgbClr val="000000"/>
        </a:effectRef>
        <a:fontRef idx="minor"/>
      </dsp:style>
    </dsp:sp>
    <dsp:sp modelId="{0B1D9916-1E12-405B-81E8-09DB5DE6848A}">
      <dsp:nvSpPr>
        <dsp:cNvPr id="0" name=""/>
        <dsp:cNvSpPr/>
      </dsp:nvSpPr>
      <dsp:spPr bwMode="auto">
        <a:xfrm>
          <a:off x="0" y="2525125"/>
          <a:ext cx="79583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1">
          <a:srgbClr val="000000"/>
        </a:effectRef>
        <a:fontRef idx="minor">
          <a:schemeClr val="lt1"/>
        </a:fontRef>
      </dsp:style>
    </dsp:sp>
    <dsp:sp modelId="{54B174FE-69C9-41A4-9F9E-69AB7D6A3B81}">
      <dsp:nvSpPr>
        <dsp:cNvPr id="0" name=""/>
        <dsp:cNvSpPr/>
      </dsp:nvSpPr>
      <dsp:spPr bwMode="auto">
        <a:xfrm>
          <a:off x="0" y="2525125"/>
          <a:ext cx="1591666" cy="841708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900"/>
            <a:t>The Process</a:t>
          </a:r>
          <a:endParaRPr/>
        </a:p>
      </dsp:txBody>
      <dsp:txXfrm>
        <a:off x="0" y="2525125"/>
        <a:ext cx="1591666" cy="841708"/>
      </dsp:txXfrm>
    </dsp:sp>
    <dsp:sp modelId="{321704E1-75B0-4B53-B90B-743448A04276}">
      <dsp:nvSpPr>
        <dsp:cNvPr id="0" name=""/>
        <dsp:cNvSpPr/>
      </dsp:nvSpPr>
      <dsp:spPr bwMode="auto">
        <a:xfrm>
          <a:off x="1711040" y="2563347"/>
          <a:ext cx="6247289" cy="764442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700"/>
            <a:t>The blocks will then be moved by the robot arm, the states and commands will be printed until the desired state is reached. </a:t>
          </a:r>
          <a:endParaRPr/>
        </a:p>
      </dsp:txBody>
      <dsp:txXfrm>
        <a:off x="1711040" y="2563347"/>
        <a:ext cx="6247289" cy="764442"/>
      </dsp:txXfrm>
    </dsp:sp>
    <dsp:sp modelId="{D4AE54A7-6061-45F2-A4EC-B2C953D6F1B0}">
      <dsp:nvSpPr>
        <dsp:cNvPr id="0" name=""/>
        <dsp:cNvSpPr/>
      </dsp:nvSpPr>
      <dsp:spPr bwMode="auto">
        <a:xfrm>
          <a:off x="1591666" y="3327788"/>
          <a:ext cx="63666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1">
          <a:srgbClr val="000000"/>
        </a:effectRef>
        <a:fontRef idx="minor"/>
      </dsp:style>
    </dsp:sp>
  </dsp:spTree>
</dsp:drawing>
</file>

<file path=ppt/diagrams/drawing2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758349427" name=""/>
      <dsp:cNvGrpSpPr/>
    </dsp:nvGrpSpPr>
    <dsp:grpSpPr bwMode="auto">
      <a:xfrm>
        <a:off x="0" y="0"/>
        <a:ext cx="8128000" cy="5418667"/>
        <a:chOff x="0" y="0"/>
        <a:chExt cx="8128000" cy="5418667"/>
      </a:xfrm>
    </dsp:grpSpPr>
    <dsp:sp modelId="{749A6427-E10E-4908-AC93-ADF95D4FE363}">
      <dsp:nvSpPr>
        <dsp:cNvPr id="0" name=""/>
        <dsp:cNvSpPr/>
      </dsp:nvSpPr>
      <dsp:spPr bwMode="auto">
        <a:xfrm rot="5400000">
          <a:off x="-289718" y="292805"/>
          <a:ext cx="1931458" cy="1352020"/>
        </a:xfrm>
        <a:prstGeom prst="chevron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600"/>
            <a:t>Check Location</a:t>
          </a:r>
          <a:endParaRPr/>
        </a:p>
      </dsp:txBody>
      <dsp:txXfrm rot="-5400000">
        <a:off x="1" y="679096"/>
        <a:ext cx="1352020" cy="579438"/>
      </dsp:txXfrm>
    </dsp:sp>
    <dsp:sp modelId="{4D6280DB-5A66-4B59-912B-AE563EB787F5}">
      <dsp:nvSpPr>
        <dsp:cNvPr id="0" name=""/>
        <dsp:cNvSpPr/>
      </dsp:nvSpPr>
      <dsp:spPr bwMode="auto">
        <a:xfrm rot="5400000">
          <a:off x="4112286" y="-2757179"/>
          <a:ext cx="1255447" cy="6775979"/>
        </a:xfrm>
        <a:prstGeom prst="round2SameRect">
          <a:avLst>
            <a:gd name="adj1" fmla="val 16667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128015" tIns="11430" rIns="11430" bIns="11430" numCol="1" spcCol="1269" rtlCol="0" fromWordArt="0" anchor="ctr" anchorCtr="0" forceAA="0" upright="0" compatLnSpc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1800"/>
            <a:t>If initial locations are not equal to the desired locations, then enter the loop.</a:t>
          </a:r>
          <a:endParaRPr sz="1800"/>
        </a:p>
        <a:p>
          <a:pPr marL="171450" lvl="1" indent="-17145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1800"/>
            <a:t>If all locations are equal, then the process completed.</a:t>
          </a:r>
          <a:endParaRPr sz="1800"/>
        </a:p>
      </dsp:txBody>
      <dsp:txXfrm rot="-5400000">
        <a:off x="1352020" y="64373"/>
        <a:ext cx="6714693" cy="1132875"/>
      </dsp:txXfrm>
    </dsp:sp>
    <dsp:sp modelId="{27F01BBF-2BDC-4092-A2AF-EBC418A93BC7}">
      <dsp:nvSpPr>
        <dsp:cNvPr id="0" name=""/>
        <dsp:cNvSpPr/>
      </dsp:nvSpPr>
      <dsp:spPr bwMode="auto">
        <a:xfrm rot="5400000">
          <a:off x="-289718" y="2033323"/>
          <a:ext cx="1931458" cy="1352020"/>
        </a:xfrm>
        <a:prstGeom prst="chevron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600"/>
            <a:t>Loop Through Locations</a:t>
          </a:r>
          <a:endParaRPr/>
        </a:p>
      </dsp:txBody>
      <dsp:txXfrm rot="-5400000">
        <a:off x="1" y="2419614"/>
        <a:ext cx="1352020" cy="579438"/>
      </dsp:txXfrm>
    </dsp:sp>
    <dsp:sp modelId="{73BCB5D3-FFA5-4C2F-9CFE-AC4A0D19F3AF}">
      <dsp:nvSpPr>
        <dsp:cNvPr id="0" name=""/>
        <dsp:cNvSpPr/>
      </dsp:nvSpPr>
      <dsp:spPr bwMode="auto">
        <a:xfrm rot="5400000">
          <a:off x="4112286" y="-1016661"/>
          <a:ext cx="1255447" cy="6775979"/>
        </a:xfrm>
        <a:prstGeom prst="round2SameRect">
          <a:avLst>
            <a:gd name="adj1" fmla="val 16667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128016" tIns="11430" rIns="11430" bIns="11430" numCol="1" spcCol="1269" rtlCol="0" fromWordArt="0" anchor="ctr" anchorCtr="0" forceAA="0" upright="0" compatLnSpc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1800"/>
            <a:t>If the stack is empty do nothing.</a:t>
          </a:r>
          <a:endParaRPr sz="1800"/>
        </a:p>
        <a:p>
          <a:pPr marL="171450" lvl="1" indent="-17145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1800"/>
            <a:t>When a non-empty stack is detected, a decision of where to put a block will be made.</a:t>
          </a:r>
          <a:endParaRPr sz="1800"/>
        </a:p>
      </dsp:txBody>
      <dsp:txXfrm rot="-5400000">
        <a:off x="1352020" y="1804891"/>
        <a:ext cx="6714693" cy="1132875"/>
      </dsp:txXfrm>
    </dsp:sp>
    <dsp:sp modelId="{46F41ADE-C593-41C5-A846-2FE1EFD47B3E}">
      <dsp:nvSpPr>
        <dsp:cNvPr id="0" name=""/>
        <dsp:cNvSpPr/>
      </dsp:nvSpPr>
      <dsp:spPr bwMode="auto">
        <a:xfrm rot="5400000">
          <a:off x="-289718" y="3773840"/>
          <a:ext cx="1931458" cy="1352020"/>
        </a:xfrm>
        <a:prstGeom prst="chevron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600"/>
            <a:t>Pick and place</a:t>
          </a:r>
          <a:endParaRPr/>
        </a:p>
      </dsp:txBody>
      <dsp:txXfrm rot="-5400000">
        <a:off x="1" y="4160131"/>
        <a:ext cx="1352020" cy="579438"/>
      </dsp:txXfrm>
    </dsp:sp>
    <dsp:sp modelId="{F1BFC6FE-B3F7-4887-AF53-B286C3DB6C51}">
      <dsp:nvSpPr>
        <dsp:cNvPr id="0" name=""/>
        <dsp:cNvSpPr/>
      </dsp:nvSpPr>
      <dsp:spPr bwMode="auto">
        <a:xfrm rot="5400000">
          <a:off x="4112286" y="723855"/>
          <a:ext cx="1255447" cy="6775979"/>
        </a:xfrm>
        <a:prstGeom prst="round2SameRect">
          <a:avLst>
            <a:gd name="adj1" fmla="val 16667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128016" tIns="11430" rIns="11430" bIns="11430" numCol="1" spcCol="1269" rtlCol="0" fromWordArt="0" anchor="ctr" anchorCtr="0" forceAA="0" upright="0" compatLnSpc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1800"/>
            <a:t>The blocks will be moved and placed based on a decided location.</a:t>
          </a:r>
          <a:endParaRPr sz="1800"/>
        </a:p>
        <a:p>
          <a:pPr marL="171450" lvl="1" indent="-171450" algn="l" defTabSz="80010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1800"/>
            <a:t>Once the placing of a block is finished the status will print and the process will start again until the final state is reached.</a:t>
          </a:r>
          <a:endParaRPr sz="180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 val="norm"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0000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00000"/>
              <dgm:constr type="w" for="des" forName="tx2" refType="w" fact="0.785000"/>
              <dgm:constr type="w" for="des" forName="horzSpace2" refType="w" fact="0.015000"/>
              <dgm:constr type="w" for="des" forName="thinLine2b" refType="w" fact="0.800000"/>
            </dgm:constrLst>
          </dgm:if>
          <dgm:if name="Name10" axis="root des" func="maxDepth" op="equ" val="3">
            <dgm:constrLst>
              <dgm:constr type="w" for="ch" forName="tx1" refType="w" fact="0.200000"/>
              <dgm:constr type="w" for="des" forName="tx2" refType="w" fact="0.385000"/>
              <dgm:constr type="w" for="des" forName="tx3" refType="w" fact="0.385000"/>
              <dgm:constr type="w" for="des" forName="horzSpace2" refType="w" fact="0.015000"/>
              <dgm:constr type="w" for="des" forName="horzSpace3" refType="w" fact="0.015000"/>
              <dgm:constr type="w" for="des" forName="thinLine2b" refType="w" fact="0.800000"/>
              <dgm:constr type="w" for="des" forName="thinLine3" refType="w" fact="0.385000"/>
            </dgm:constrLst>
          </dgm:if>
          <dgm:if name="Name11" axis="root des" func="maxDepth" op="gte" val="4">
            <dgm:constrLst>
              <dgm:constr type="w" for="ch" forName="tx1" refType="w" fact="0.200000"/>
              <dgm:constr type="w" for="des" forName="tx2" refType="w" fact="0.251600"/>
              <dgm:constr type="w" for="des" forName="tx3" refType="w" fact="0.251600"/>
              <dgm:constr type="w" for="des" forName="tx4" refType="w" fact="0.251600"/>
              <dgm:constr type="w" for="des" forName="horzSpace2" refType="w" fact="0.015000"/>
              <dgm:constr type="w" for="des" forName="horzSpace3" refType="w" fact="0.015000"/>
              <dgm:constr type="w" for="des" forName="horzSpace4" refType="w" fact="0.015000"/>
              <dgm:constr type="w" for="des" forName="thinLine2b" refType="w" fact="0.800000"/>
              <dgm:constr type="w" for="des" forName="thinLine3" refType="w" fact="0.533200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type="rect" r:blip="">
            <dgm:adjLst/>
          </dgm:shape>
          <dgm:presOf axis="self"/>
          <dgm:constrLst>
            <dgm:constr type="tMarg" refType="primFontSz" fact="0.300000"/>
            <dgm:constr type="bMarg" refType="primFontSz" fact="0.300000"/>
            <dgm:constr type="lMarg" refType="primFontSz" fact="0.300000"/>
            <dgm:constr type="rMarg" refType="primFontSz" fact="0.300000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r:blip="">
                <dgm:adjLst/>
              </dgm:shape>
              <dgm:presOf/>
              <dgm:layoutNode name="horzSpace2">
                <dgm:alg type="sp"/>
                <dgm:shape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type="rect" r:blip="">
                  <dgm:adjLst/>
                </dgm:shape>
                <dgm:presOf axis="self"/>
                <dgm:constrLst>
                  <dgm:constr type="tMarg" refType="primFontSz" fact="0.300000"/>
                  <dgm:constr type="bMarg" refType="primFontSz" fact="0.300000"/>
                  <dgm:constr type="lMarg" refType="primFontSz" fact="0.300000"/>
                  <dgm:constr type="rMarg" refType="primFontSz" fact="0.300000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r:blip="">
                      <dgm:adjLst/>
                    </dgm:shape>
                    <dgm:presOf/>
                    <dgm:layoutNode name="horzSpace3">
                      <dgm:alg type="sp"/>
                      <dgm:shape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type="rect" r:blip="">
                        <dgm:adjLst/>
                      </dgm:shape>
                      <dgm:presOf axis="self"/>
                      <dgm:constrLst>
                        <dgm:constr type="tMarg" refType="primFontSz" fact="0.300000"/>
                        <dgm:constr type="bMarg" refType="primFontSz" fact="0.300000"/>
                        <dgm:constr type="lMarg" refType="primFontSz" fact="0.300000"/>
                        <dgm:constr type="rMarg" refType="primFontSz" fact="0.300000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00000"/>
                              <dgm:constr type="bMarg" refType="primFontSz" fact="0.300000"/>
                              <dgm:constr type="lMarg" refType="primFontSz" fact="0.300000"/>
                              <dgm:constr type="rMarg" refType="primFontSz" fact="0.300000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type="line" r:blip="">
                <dgm:adjLst/>
              </dgm:shape>
              <dgm:presOf/>
            </dgm:layoutNode>
            <dgm:layoutNode name="vertSpace2b">
              <dgm:alg type="sp"/>
              <dgm:shape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 val="norm"/>
      <dgm:animLvl val="lvl"/>
      <dgm:resizeHandles val="exact"/>
    </dgm:varLst>
    <dgm:alg type="lin">
      <dgm:param type="linDir" val="fromT"/>
      <dgm:param type="nodeHorzAlign" val="l"/>
    </dgm:alg>
    <dgm:shape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0000000000001"/>
      <dgm:constr type="h" for="ch" forName="sp" refType="w" refFor="des" refForName="parentText" op="gte" fact="-0.300000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00000"/>
              <dgm:constr type="h" for="ch" forName="parentText" refType="h"/>
              <dgm:constr type="w" for="ch" forName="parentText" refType="w" op="lte" fact="0.500000"/>
              <dgm:constr type="w" for="ch" forName="parentText" refType="h" refFor="ch" refForName="parentText" op="lte" fact="0.700000"/>
              <dgm:constr type="h" for="ch" forName="parentText" refType="w" refFor="ch" refForName="parentText" op="lte" fact="3.000000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.000000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00000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00000"/>
              <dgm:constr type="h" for="ch" forName="parentText" refType="h"/>
              <dgm:constr type="w" for="ch" forName="parentText" refType="w" op="lte" fact="0.500000"/>
              <dgm:constr type="w" for="ch" forName="parentText" refType="h" refFor="ch" refForName="parentText" op="lte" fact="0.700000"/>
              <dgm:constr type="h" for="ch" forName="parentText" refType="w" refFor="ch" refForName="parentText" op="lte" fact="3.000000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.000000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00000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rot="90.000000" type="chevron" r:blip="">
            <dgm:adjLst/>
          </dgm:shape>
          <dgm:presOf axis="self" ptType="node"/>
          <dgm:constrLst>
            <dgm:constr type="lMarg" refType="primFontSz" fact="0.050000"/>
            <dgm:constr type="rMarg" refType="primFontSz" fact="0.050000"/>
            <dgm:constr type="tMarg" refType="primFontSz" fact="0.050000"/>
            <dgm:constr type="bMarg" refType="primFontSz" fact="0.050000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rot="90.00000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rot="-90.00000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0000"/>
                <dgm:constr type="bMarg" refType="primFontSz" fact="0.050000"/>
                <dgm:constr type="rMarg" refType="primFontSz" fact="0.050000"/>
              </dgm:constrLst>
            </dgm:if>
            <dgm:else name="Name9">
              <dgm:constrLst>
                <dgm:constr type="secFontSz" refType="primFontSz"/>
                <dgm:constr type="tMarg" refType="primFontSz" fact="0.050000"/>
                <dgm:constr type="bMarg" refType="primFontSz" fact="0.050000"/>
                <dgm:constr type="lMarg" refType="primFontSz" fact="0.050000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3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 bwMode="auto"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611808" y="3428997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772274" y="2268786"/>
            <a:ext cx="5357600" cy="1160212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2F5248-46FB-4B21-86CC-193094DCEFA0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 rIns="45720"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2191282" y="326285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400">
                <a:solidFill>
                  <a:schemeClr val="accent6"/>
                </a:solidFill>
                <a:latin typeface="Wingdings 3"/>
              </a:rPr>
              <a:t>z</a:t>
            </a:r>
            <a:endParaRPr lang="en-US" sz="2400">
              <a:solidFill>
                <a:schemeClr val="accent6"/>
              </a:solidFill>
              <a:latin typeface="MS Shell Dlg 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 bwMode="auto"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800">
                <a:solidFill>
                  <a:schemeClr val="accent6"/>
                </a:solidFill>
                <a:latin typeface="Wingdings 3"/>
              </a:rPr>
              <a:t>z</a:t>
            </a:r>
            <a:endParaRPr lang="en-US" sz="1000">
              <a:solidFill>
                <a:schemeClr val="accent6"/>
              </a:solidFill>
              <a:latin typeface="MS Shell Dlg 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611808" y="808056"/>
            <a:ext cx="7954091" cy="1077229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3D1CC9A-5A1F-4B55-A065-BB4E65346D4D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 bwMode="auto"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800">
                <a:solidFill>
                  <a:schemeClr val="accent6"/>
                </a:solidFill>
                <a:latin typeface="Wingdings 3"/>
              </a:rPr>
              <a:t>z</a:t>
            </a:r>
            <a:endParaRPr lang="en-US" sz="1000">
              <a:solidFill>
                <a:schemeClr val="accent6"/>
              </a:solidFill>
              <a:latin typeface="MS Shell Dlg 2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239380" y="805817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2608751" y="970410"/>
            <a:ext cx="6466903" cy="5079534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FF9D0E3-2BD6-4254-82D0-8E1441667E33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4BCEC5-CE1B-4617-82D6-65BD0F5B07A5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800">
                <a:solidFill>
                  <a:schemeClr val="accent6"/>
                </a:solidFill>
                <a:latin typeface="Wingdings 3"/>
              </a:rPr>
              <a:t>z</a:t>
            </a:r>
            <a:endParaRPr lang="en-US" sz="1000">
              <a:solidFill>
                <a:schemeClr val="accent6"/>
              </a:solidFill>
              <a:latin typeface="MS Shell Dlg 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 bwMode="auto"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800">
                <a:solidFill>
                  <a:schemeClr val="accent6"/>
                </a:solidFill>
                <a:latin typeface="Wingdings 3"/>
              </a:rPr>
              <a:t>z</a:t>
            </a:r>
            <a:endParaRPr lang="en-US" sz="1000">
              <a:solidFill>
                <a:schemeClr val="accent6"/>
              </a:solidFill>
              <a:latin typeface="MS Shell Dlg 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40011BD-7957-4CF3-8BCA-9A385F7F00A0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609873" y="805817"/>
            <a:ext cx="7950984" cy="108170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605374" y="2052116"/>
            <a:ext cx="3891960" cy="399782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666636" y="2052114"/>
            <a:ext cx="3894222" cy="3997829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4D1E35-9E29-4BA2-8650-B8DF2FB8418A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800">
                <a:solidFill>
                  <a:schemeClr val="accent6"/>
                </a:solidFill>
                <a:latin typeface="Wingdings 3"/>
              </a:rPr>
              <a:t>z</a:t>
            </a:r>
            <a:endParaRPr lang="en-US" sz="1000">
              <a:solidFill>
                <a:schemeClr val="accent6"/>
              </a:solidFill>
              <a:latin typeface="MS Shell Dlg 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 bwMode="auto"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800">
                <a:solidFill>
                  <a:schemeClr val="accent6"/>
                </a:solidFill>
                <a:latin typeface="Wingdings 3"/>
              </a:rPr>
              <a:t>z</a:t>
            </a:r>
            <a:endParaRPr lang="en-US" sz="1000">
              <a:solidFill>
                <a:schemeClr val="accent6"/>
              </a:solidFill>
              <a:latin typeface="MS Shell Dlg 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609873" y="805817"/>
            <a:ext cx="7956560" cy="1078348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609285" y="2851331"/>
            <a:ext cx="3893622" cy="307143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666635" y="2851331"/>
            <a:ext cx="3899798" cy="307143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0E36BE-4641-4FC6-BB34-6A020DAA3E16}" type="datetime1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E3F94D2-0D2E-4C87-8168-ED920BF6FA52}" type="datetime1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800">
                <a:solidFill>
                  <a:schemeClr val="accent6"/>
                </a:solidFill>
                <a:latin typeface="Wingdings 3"/>
              </a:rPr>
              <a:t>z</a:t>
            </a:r>
            <a:endParaRPr lang="en-US" sz="1000">
              <a:solidFill>
                <a:schemeClr val="accent6"/>
              </a:solidFill>
              <a:latin typeface="MS Shell Dlg 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893852E-F5CF-4AEE-8E73-07BBAD90892A}" type="datetime1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 bwMode="auto"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800">
                <a:solidFill>
                  <a:schemeClr val="accent6"/>
                </a:solidFill>
                <a:latin typeface="Wingdings 3"/>
              </a:rPr>
              <a:t>z</a:t>
            </a:r>
            <a:endParaRPr lang="en-US" sz="1000">
              <a:solidFill>
                <a:schemeClr val="accent6"/>
              </a:solidFill>
              <a:latin typeface="MS Shell Dlg 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20154" y="805817"/>
            <a:ext cx="5446278" cy="5244126"/>
          </a:xfrm>
        </p:spPr>
        <p:txBody>
          <a:bodyPr anchor="ctr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DCBE78-9AC4-4210-8A68-53918CCA97CC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 bwMode="auto"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747062" y="3228"/>
            <a:ext cx="4629734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800">
                <a:solidFill>
                  <a:schemeClr val="accent6"/>
                </a:solidFill>
                <a:latin typeface="Wingdings 3"/>
              </a:rPr>
              <a:t>z</a:t>
            </a:r>
            <a:endParaRPr lang="en-US" sz="1000">
              <a:solidFill>
                <a:schemeClr val="accent6"/>
              </a:solidFill>
              <a:latin typeface="MS Shell Dlg 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9BF09E-DD05-437F-9F41-BFC11A888A78}" type="datetime1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E312BF-6E7B-46F2-B83A-98982FB970FA}" type="datetime1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58407" y="164592"/>
            <a:ext cx="636727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22F896-40B5-4ADD-8801-0D06FADFA095}" type="slidenum">
              <a:rPr lang="en-US"/>
              <a:t/>
            </a:fld>
            <a:endParaRPr lang="en-US"/>
          </a:p>
        </p:txBody>
      </p:sp>
      <p:sp>
        <p:nvSpPr>
          <p:cNvPr id="57" name="Rectangle 56"/>
          <p:cNvSpPr/>
          <p:nvPr/>
        </p:nvSpPr>
        <p:spPr bwMode="auto"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lnSpc>
          <a:spcPct val="90000"/>
        </a:lnSpc>
        <a:spcBef>
          <a:spcPts val="0"/>
        </a:spcBef>
        <a:buNone/>
        <a:defRPr sz="3400" b="0" i="0" cap="none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3813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709738" indent="-33813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173288" indent="-34448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642616" indent="-33832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3108960" indent="-33832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575303" indent="-33832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4041648" indent="-338328" algn="l" defTabSz="914400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diagramData" Target="../diagrams/data1.xml" /><Relationship Id="rId4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diagramQuickStyle" Target="../diagrams/quickStyle1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 /><Relationship Id="rId3" Type="http://schemas.microsoft.com/office/2007/relationships/diagramDrawing" Target="../diagrams/drawing2.xml" /><Relationship Id="rId4" Type="http://schemas.openxmlformats.org/officeDocument/2006/relationships/diagramColors" Target="../diagrams/colors2.xml" /><Relationship Id="rId5" Type="http://schemas.openxmlformats.org/officeDocument/2006/relationships/diagramLayout" Target="../diagrams/layout2.xml" /><Relationship Id="rId6" Type="http://schemas.openxmlformats.org/officeDocument/2006/relationships/diagramQuickStyle" Target="../diagrams/quickStyle2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5" name="Picture 64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3"/>
          <a:stretch/>
        </p:blipFill>
        <p:spPr bwMode="auto"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67" name="Freeform: Shape 6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6199999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 fill="norm" stroke="1" extrusionOk="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9" name="Picture 68"/>
          <p:cNvPicPr>
            <a:picLocks noAdjustHandles="1" noChangeAspect="1" noChangeArrowheads="1" noChangeShapeType="1" noEditPoints="1" noGrp="1" noMove="1" noResize="1" noRot="1" noCrop="1"/>
          </p:cNvPicPr>
          <p:nvPr/>
        </p:nvPicPr>
        <p:blipFill>
          <a:blip r:embed="rId4"/>
          <a:stretch/>
        </p:blipFill>
        <p:spPr bwMode="auto"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79" name="Rectangle 7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Freeform: Shape 7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 fill="norm" stroke="1" extrusionOk="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0000">
                <a:schemeClr val="bg2">
                  <a:alpha val="0"/>
                </a:schemeClr>
              </a:gs>
              <a:gs pos="25996">
                <a:srgbClr val="1F2D29">
                  <a:alpha val="4000"/>
                </a:srgb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Oval 7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8000"/>
              <a:t>Blocks World Project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2800"/>
              <a:t>Chappell Jones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/>
              <a:t>Description of Methodology </a:t>
            </a:r>
            <a:endParaRPr/>
          </a:p>
        </p:txBody>
      </p:sp>
      <p:graphicFrame>
        <p:nvGraphicFramePr>
          <p:cNvPr id="26" name="Content Placeholder 2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2611808" y="2367883"/>
          <a:ext cx="7958330" cy="3366834"/>
          <a:chOff x="0" y="0"/>
          <a:ch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6" r:qs="rId7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The Format of the States and Commands</a:t>
            </a:r>
            <a:endParaRPr/>
          </a:p>
        </p:txBody>
      </p:sp>
      <p:pic>
        <p:nvPicPr>
          <p:cNvPr id="7" name="Content Placeholder 6" descr="Text&#10;&#10;Description automatically generated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096000" y="2100765"/>
            <a:ext cx="4509034" cy="265646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The 3 locations of the states are represented in stack.  The leftmost block is bottom of the stack and the rightmost block is the top of the stack.</a:t>
            </a:r>
            <a:endParaRPr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 flipV="1">
            <a:off x="5410200" y="3305175"/>
            <a:ext cx="1247775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 bwMode="auto">
          <a:xfrm>
            <a:off x="4461914" y="3990975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/>
              <a:t>Bottom of the stack</a:t>
            </a:r>
            <a:endParaRPr/>
          </a:p>
        </p:txBody>
      </p:sp>
      <p:sp>
        <p:nvSpPr>
          <p:cNvPr id="13" name="TextBox 12"/>
          <p:cNvSpPr txBox="1"/>
          <p:nvPr/>
        </p:nvSpPr>
        <p:spPr bwMode="auto">
          <a:xfrm>
            <a:off x="7706756" y="1308497"/>
            <a:ext cx="1437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/>
              <a:t>Top of the stack</a:t>
            </a:r>
            <a:endParaRPr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5472111" y="4509585"/>
            <a:ext cx="1247775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4613542" y="5195385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/>
              <a:t>Bottom of the stack</a:t>
            </a:r>
            <a:endParaRPr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H="1">
            <a:off x="7831113" y="1768674"/>
            <a:ext cx="746829" cy="1235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8359899" y="5878875"/>
            <a:ext cx="1437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/>
              <a:t>Top of the stack</a:t>
            </a:r>
            <a:endParaRPr/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 bwMode="auto">
          <a:xfrm flipH="1" flipV="1">
            <a:off x="8649478" y="4581331"/>
            <a:ext cx="429208" cy="1297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 xmlns:a="http://schemas.openxmlformats.org/drawingml/2006/main"/>
          </p:cNvGraphicFramePr>
          <p:nvPr/>
        </p:nvGraphicFramePr>
        <p:xfrm>
          <a:off x="2032000" y="719666"/>
          <a:ext cx="8128000" cy="5418667"/>
          <a:chOff x="0" y="0"/>
          <a:ch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auto">
          <a:xfrm>
            <a:off x="1772488" y="791502"/>
            <a:ext cx="7956560" cy="1078348"/>
          </a:xfrm>
        </p:spPr>
        <p:txBody>
          <a:bodyPr/>
          <a:lstStyle/>
          <a:p>
            <a:pPr algn="ctr">
              <a:defRPr/>
            </a:pPr>
            <a:r>
              <a:rPr lang="en-US"/>
              <a:t>Example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auto">
          <a:xfrm>
            <a:off x="1628900" y="2023504"/>
            <a:ext cx="3896467" cy="713818"/>
          </a:xfrm>
        </p:spPr>
        <p:txBody>
          <a:bodyPr/>
          <a:lstStyle/>
          <a:p>
            <a:pPr>
              <a:defRPr/>
            </a:pPr>
            <a:r>
              <a:rPr lang="en-US"/>
              <a:t>Initial State</a:t>
            </a:r>
            <a:endParaRPr/>
          </a:p>
        </p:txBody>
      </p:sp>
      <p:pic>
        <p:nvPicPr>
          <p:cNvPr id="12" name="Content Placeholder 11" descr="Text&#10;&#10;Description automatically generated"/>
          <p:cNvPicPr>
            <a:picLocks noChangeAspect="1" noGrp="1"/>
          </p:cNvPicPr>
          <p:nvPr>
            <p:ph sz="half" idx="2"/>
          </p:nvPr>
        </p:nvPicPr>
        <p:blipFill>
          <a:blip r:embed="rId2"/>
          <a:stretch/>
        </p:blipFill>
        <p:spPr bwMode="auto">
          <a:xfrm>
            <a:off x="1625567" y="2765933"/>
            <a:ext cx="4022392" cy="3378413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 bwMode="auto">
          <a:xfrm>
            <a:off x="6225334" y="2052115"/>
            <a:ext cx="3899798" cy="713818"/>
          </a:xfrm>
        </p:spPr>
        <p:txBody>
          <a:bodyPr/>
          <a:lstStyle/>
          <a:p>
            <a:pPr>
              <a:defRPr/>
            </a:pPr>
            <a:r>
              <a:rPr lang="en-US"/>
              <a:t>Final State</a:t>
            </a:r>
            <a:endParaRPr/>
          </a:p>
        </p:txBody>
      </p:sp>
      <p:pic>
        <p:nvPicPr>
          <p:cNvPr id="14" name="Content Placeholder 13" descr="Text&#10;&#10;Description automatically generated"/>
          <p:cNvPicPr>
            <a:picLocks noChangeAspect="1" noGrp="1"/>
          </p:cNvPicPr>
          <p:nvPr>
            <p:ph sz="quarter" idx="4"/>
          </p:nvPr>
        </p:nvPicPr>
        <p:blipFill>
          <a:blip r:embed="rId3"/>
          <a:stretch/>
        </p:blipFill>
        <p:spPr bwMode="auto">
          <a:xfrm>
            <a:off x="6164038" y="2765933"/>
            <a:ext cx="4022391" cy="3378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dison">
      <a:fillStyleLst>
        <a:solidFill>
          <a:schemeClr val="phClr"/>
        </a:solidFill>
        <a:gradFill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blipFill>
          <a:blip r:embed="rId1"/>
          <a:stretch/>
        </a:blip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38766F-4A4C-4A97-A586-D473DB73896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 design</Template>
  <TotalTime>0</TotalTime>
  <Words>0</Words>
  <Application>ONLYOFFICE/7.2.1.36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 World Project</dc:title>
  <dc:subject/>
  <dc:creator>Jones, Chappell Lamar</dc:creator>
  <cp:keywords/>
  <dc:description/>
  <dc:identifier/>
  <dc:language/>
  <cp:lastModifiedBy/>
  <cp:revision>10</cp:revision>
  <dcterms:created xsi:type="dcterms:W3CDTF">2022-11-28T04:40:43Z</dcterms:created>
  <dcterms:modified xsi:type="dcterms:W3CDTF">2022-11-30T17:11:58Z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