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2370-F5D9-4318-A84B-CA30DB8B7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51328-17DB-4C82-A049-F5155CC2A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FF19-5D55-4545-A816-BC995B65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3F8-D2F6-4FB2-90D3-6CDA2743E8B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41212-706A-4174-A135-AB25B919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48413-8B02-42B4-9B9E-95BE1C7F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03D-2D7E-4F97-9F00-29536BB7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9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5FF8-E81E-43E8-9A59-CB92CB55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753C3-3FA1-463F-8A3B-738C5C14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05AB-101B-4728-8B8D-4C65AA9C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3F8-D2F6-4FB2-90D3-6CDA2743E8B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D7A31-52BE-4461-9BBB-A3C2C68E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CC5AE-57A6-41B6-B28D-4E9A9167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03D-2D7E-4F97-9F00-29536BB7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2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9C165-0AA0-418D-BF29-9EB503042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0045E-5E0B-4458-B25E-93DA95FD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AE2B-2046-4DE6-8056-CFDF86C5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3F8-D2F6-4FB2-90D3-6CDA2743E8B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6A5A5-7783-4189-B3B2-12B44BED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DD59F-01FF-4DFC-ADBF-7B9AB8AA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03D-2D7E-4F97-9F00-29536BB7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9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5B92-2A9D-416A-BF56-2E813B79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EBD40-442E-4D44-849E-E52B7D85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1051-FBE4-4EE8-922B-F3D1D494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3F8-D2F6-4FB2-90D3-6CDA2743E8B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5E53-76CB-46F6-BD2C-14D1BFDB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1B83-AB74-4A76-BDB0-1A4B1978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03D-2D7E-4F97-9F00-29536BB7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95F1-45BB-4125-A149-45CD426E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2551C-62E2-4C72-AB63-9249EB12B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6D25-8997-45A3-B56C-3A47290D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3F8-D2F6-4FB2-90D3-6CDA2743E8B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714D-5CD8-44D8-B95A-095931B3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3A52-4BE7-49BB-867E-60AA4E14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03D-2D7E-4F97-9F00-29536BB7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248E-EB5B-4E10-AAF4-ECD78E29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AF0F-2AE7-4C23-A1F9-62DDC343E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594BD-2C16-417F-B42C-B18B79346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087C2-0109-4DEE-BBA8-A249DE9E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3F8-D2F6-4FB2-90D3-6CDA2743E8B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8DC0-A4A5-40FD-A707-4F3E28AF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52C7A-6E7C-4660-809A-FDAE0500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03D-2D7E-4F97-9F00-29536BB7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C91D-2621-4B5B-97EA-ADD59871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2B563-970C-479C-AC39-39301469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24884-AD16-41DD-9E52-D47816C02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6955A-3D98-4046-A304-6FAAD1E1E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9F26F-7A82-471B-8722-555D17EBF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B01C9-0815-48E7-BB6C-8988265A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3F8-D2F6-4FB2-90D3-6CDA2743E8B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E906B-628D-4936-962C-3AE9FB0E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3771F-7E62-4D02-A357-E1AB0355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03D-2D7E-4F97-9F00-29536BB7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9153-D77D-4279-8B1A-9D79FE9C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D6841-8CC4-4000-9BD8-F5E59269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3F8-D2F6-4FB2-90D3-6CDA2743E8B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72459-A6B6-429F-BB50-A8D7E94B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E7B48-E481-4AAE-872E-04D79689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03D-2D7E-4F97-9F00-29536BB7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588C0-10E3-43C9-A10F-342F7251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3F8-D2F6-4FB2-90D3-6CDA2743E8B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BA9AA-9BFA-4E6F-875F-4F5A176A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2CC8-3363-4AC3-AC15-F5B08ED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03D-2D7E-4F97-9F00-29536BB7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5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05A-724B-4EF6-9F31-1A4EE1D8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48BC-23D4-449C-AEDD-9FEFCF9B2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5F44C-8867-415E-BB35-9BCCFCA4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D300B-6991-4894-ACFB-6BEE53EA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3F8-D2F6-4FB2-90D3-6CDA2743E8B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922CD-278F-4923-BC96-264E308B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DDD37-FFC3-4C43-BA9A-362B2539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03D-2D7E-4F97-9F00-29536BB7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B816-7021-478D-B973-4CA78613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62E64-17B2-4204-9AE9-1DD22F092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AEE92-C37B-4D77-A5CE-ADD7E33E4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B1FAE-AEE0-4DAF-A1E8-F3CA5C10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3F8-D2F6-4FB2-90D3-6CDA2743E8B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90030-63A4-4ADD-94E8-89003681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079F2-8B31-48DC-931A-73018F60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03D-2D7E-4F97-9F00-29536BB7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1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F6680-A631-4574-80EC-1D2B3647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3230F-DE77-4B5E-9B02-0497F97E8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9812-78B5-40ED-A319-B5874943C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33F8-D2F6-4FB2-90D3-6CDA2743E8B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769FF-B3CA-492D-A63D-E27DD64CC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D02EE-AB47-44CF-B4F2-AD2819091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603D-2D7E-4F97-9F00-29536BB7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CEE56D-3F00-41D2-A46C-8608C0974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59" y="2828737"/>
            <a:ext cx="1262939" cy="1204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BA8BE-B299-440E-83C7-B182D0EEB8AB}"/>
              </a:ext>
            </a:extLst>
          </p:cNvPr>
          <p:cNvSpPr txBox="1"/>
          <p:nvPr/>
        </p:nvSpPr>
        <p:spPr>
          <a:xfrm>
            <a:off x="4359098" y="2974377"/>
            <a:ext cx="2416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07F00"/>
                </a:solidFill>
                <a:latin typeface="Forte" panose="03060902040502070203" pitchFamily="66" charset="0"/>
              </a:rPr>
              <a:t>Mojito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4A4AC-6B36-487F-AE79-979D293CEE9C}"/>
              </a:ext>
            </a:extLst>
          </p:cNvPr>
          <p:cNvSpPr txBox="1"/>
          <p:nvPr/>
        </p:nvSpPr>
        <p:spPr>
          <a:xfrm>
            <a:off x="5464530" y="3598178"/>
            <a:ext cx="1262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orte" panose="03060902040502070203" pitchFamily="66" charset="0"/>
              </a:rPr>
              <a:t>Coffee shop</a:t>
            </a:r>
          </a:p>
        </p:txBody>
      </p:sp>
    </p:spTree>
    <p:extLst>
      <p:ext uri="{BB962C8B-B14F-4D97-AF65-F5344CB8AC3E}">
        <p14:creationId xmlns:p14="http://schemas.microsoft.com/office/powerpoint/2010/main" val="306641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Liang Jun</dc:creator>
  <cp:lastModifiedBy>Chan Liang Jun</cp:lastModifiedBy>
  <cp:revision>2</cp:revision>
  <dcterms:created xsi:type="dcterms:W3CDTF">2021-04-04T15:52:48Z</dcterms:created>
  <dcterms:modified xsi:type="dcterms:W3CDTF">2021-04-04T18:42:59Z</dcterms:modified>
</cp:coreProperties>
</file>