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E4A4-0C2B-4851-B5BD-825AA1C2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D566-B69C-40D4-86C4-AE1C666B0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4BCD-3801-4BB4-B3E6-7C2D1449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EE16-05A1-4F4D-906B-56DCEE8F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E22E-4A96-41BB-B3BE-F1037E0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3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09A-A513-4B9C-AA6C-B78EEC6A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2CEE-5D8A-4133-9489-CF101D89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AE44-56C6-4993-8222-415A70C1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966A-CBBE-4D26-89FA-2301ED95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E5A8-5251-4FF9-AD6E-2478CD8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99099-B08E-4D92-9AAF-13FDB5906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7F9A6-08CE-4D39-A77A-F5CCECB0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810A-C1D7-4A69-9084-521A02B3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13E0-3DD4-41F1-A689-D617649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8CE5-EC18-4C86-A80B-880182E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54CC-215F-4C2D-8323-A36C4E8F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4B9-32B9-4CB4-8654-43815DA1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E810-4F8D-45D8-814F-DCF0DF66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528F-21B1-4C36-87A8-4A4D8ADA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8ED8-E6EB-436C-980B-1C256717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24B0-EA02-48A5-942D-DCC81541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0D6D0-9B00-4C41-AA4C-81E7819D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0777-83C6-48CB-BC59-0646DA21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8253-2518-42B6-862B-78CB6ED2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26BC-7564-4012-B094-3F43423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D8B-9DD0-48FA-B6DE-3B076923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69B9-C06D-4375-8CC2-103B4F4E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2A11-2DAD-4B8E-86EC-FBCA9012A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1172-5EE6-4F05-A928-9BAA99F8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BCDE-54A0-4895-AAB1-B1AF9429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0FEC-2109-4656-9E88-7E3AC421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7065-4246-4E83-B082-79425EC4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4F07-305C-453A-BB51-5FC71F66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9274A-1F0C-403D-9B08-8C96005D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A5B56-9213-49F7-9614-80AB87489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680AB-D531-414E-A8C9-F518876C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0A28-5CD2-4E82-AA80-5EA95753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2A878-7623-4234-A7F0-0E823E4B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D9082-2719-41EA-903B-00408A3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BA3A-5AEA-4CFD-9586-7CB664BC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F651B-F5D6-4DD8-9C95-64817501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9C34-F6BF-471B-A363-882CFCE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CD222-899E-4155-BBDB-BD24698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A1C7A-C918-4F33-A76A-20D5C70F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A4658-67C9-4C8D-B4C4-D6B4CBBA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08C48-0A05-4DC9-AA62-C6DDB22F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585C-72A1-4D03-8E79-6DF4E278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C54A-4FBB-4D7C-909A-0D4D437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12DE-81AD-4690-B3AA-762238D57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838E-9128-4B13-AF32-031B9E14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3CAC-CADF-4323-9F01-54CB3458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FA1D4-AE6B-408A-AE8E-49414673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5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9F2-D0DD-4AD9-98AC-C0B37996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C86AF-8736-4D0B-BDF4-0E114897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780E8-DE1C-4020-999B-A59577EC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309D-ED07-437E-BEF1-DDAF7526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86DB9-D2BA-477E-9AEE-C20E5B6C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D2AA-5BD0-4986-97A7-BD60AC75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FDA0C-8D0E-467F-99E0-BBAD5D2C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1D96-40AE-4B00-B205-C25EB59E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30CF-F5F2-48C2-88E2-BB99238DE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B87A-4F33-4121-8A60-2B43AEF0B0A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9CF3-1286-43E1-93A4-7320C3AED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C614-E97B-4ABB-AA2B-55A0250E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2308-0889-4737-850E-4C9910A4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65FF-EFB4-4979-BA5C-3A15B2DC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200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Average EQ with Prediction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F7C4CE8-7408-484C-89D1-4389C9DB7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3853" r="750"/>
          <a:stretch/>
        </p:blipFill>
        <p:spPr>
          <a:xfrm>
            <a:off x="317500" y="2816008"/>
            <a:ext cx="11239500" cy="37807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BA533D-2803-42A2-971B-97194319B935}"/>
              </a:ext>
            </a:extLst>
          </p:cNvPr>
          <p:cNvSpPr txBox="1"/>
          <p:nvPr/>
        </p:nvSpPr>
        <p:spPr>
          <a:xfrm>
            <a:off x="798286" y="1615679"/>
            <a:ext cx="508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average earthquakes from 1964-1991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Forecasting Algorithm for 1992-2019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MASE of 0.45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E9F8673C-49EF-4096-BD30-41C18A2E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"/>
          <a:stretch/>
        </p:blipFill>
        <p:spPr>
          <a:xfrm>
            <a:off x="9966103" y="2146545"/>
            <a:ext cx="1590897" cy="6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65FF-EFB4-4979-BA5C-3A15B2DC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200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Estimate vs Actual 1991-2019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A533D-2803-42A2-971B-97194319B935}"/>
              </a:ext>
            </a:extLst>
          </p:cNvPr>
          <p:cNvSpPr txBox="1"/>
          <p:nvPr/>
        </p:nvSpPr>
        <p:spPr>
          <a:xfrm>
            <a:off x="798286" y="1615679"/>
            <a:ext cx="508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Slope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Slope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24.48</a:t>
            </a:r>
          </a:p>
        </p:txBody>
      </p:sp>
      <p:pic>
        <p:nvPicPr>
          <p:cNvPr id="4" name="Picture 3" descr="A picture containing boat, large, white, ship&#10;&#10;Description automatically generated">
            <a:extLst>
              <a:ext uri="{FF2B5EF4-FFF2-40B4-BE49-F238E27FC236}">
                <a16:creationId xmlns:a16="http://schemas.microsoft.com/office/drawing/2014/main" id="{04D88265-AA93-439B-9397-F7C5847C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/>
          <a:stretch/>
        </p:blipFill>
        <p:spPr>
          <a:xfrm>
            <a:off x="177801" y="3187700"/>
            <a:ext cx="11607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65FF-EFB4-4979-BA5C-3A15B2DC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200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1964-1991 Earthquakes</a:t>
            </a:r>
          </a:p>
        </p:txBody>
      </p:sp>
      <p:pic>
        <p:nvPicPr>
          <p:cNvPr id="5" name="Picture 4" descr="A picture containing text, map, man, group&#10;&#10;Description automatically generated">
            <a:extLst>
              <a:ext uri="{FF2B5EF4-FFF2-40B4-BE49-F238E27FC236}">
                <a16:creationId xmlns:a16="http://schemas.microsoft.com/office/drawing/2014/main" id="{3C49B2A1-A6D4-43C6-AA19-60F9ACB1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2" y="1355394"/>
            <a:ext cx="11005455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65FF-EFB4-4979-BA5C-3A15B2DC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200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1992-2019 Earthquakes</a:t>
            </a:r>
          </a:p>
        </p:txBody>
      </p:sp>
      <p:pic>
        <p:nvPicPr>
          <p:cNvPr id="4" name="Picture 3" descr="A picture containing text, snow, large, table&#10;&#10;Description automatically generated">
            <a:extLst>
              <a:ext uri="{FF2B5EF4-FFF2-40B4-BE49-F238E27FC236}">
                <a16:creationId xmlns:a16="http://schemas.microsoft.com/office/drawing/2014/main" id="{D3A88BB8-20B8-4141-85F5-E156C262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259632"/>
            <a:ext cx="10885714" cy="54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33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Average EQ with Prediction</vt:lpstr>
      <vt:lpstr>Estimate vs Actual 1991-2019</vt:lpstr>
      <vt:lpstr>1964-1991 Earthquakes</vt:lpstr>
      <vt:lpstr>1992-2019 Earthquakes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EQ with Prediction</dc:title>
  <dc:creator>Chris Ljungkull</dc:creator>
  <cp:lastModifiedBy>Chris Ljungkull</cp:lastModifiedBy>
  <cp:revision>7</cp:revision>
  <dcterms:created xsi:type="dcterms:W3CDTF">2019-10-31T21:20:22Z</dcterms:created>
  <dcterms:modified xsi:type="dcterms:W3CDTF">2019-11-02T06:05:56Z</dcterms:modified>
</cp:coreProperties>
</file>