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943A-7E53-4E6E-B7AE-2BF650EAF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5E27-4AAB-41C0-923A-F02AB274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6132-6ADD-4F84-9D14-53EB6E49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EDDD-80B2-4717-9EAA-2C0E3443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113E-00ED-4CAF-95B6-2868140B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6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6C76-0A56-460E-9119-8AEFCD1D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881F3-0EF4-40F8-949C-5F45B4D77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CD0F-AADA-4ED2-ADCA-A5C674C4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F49D-054C-4B96-8784-2B09A39E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E926-E354-4153-808D-BE63AD6F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363A4-7715-44FE-A0CE-42FAB9DD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4A348-720F-46A4-8F4D-5678E22A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8457-F017-4E83-B5D7-A6A9928B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6F39-9123-41B2-86A9-AF8B89F2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73F2-9E15-4534-B5D0-19E564F0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127F-0854-4023-9FCA-7673D268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225E-EA01-45B1-8DAE-6EB0D9D1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E24B-B4FA-4294-AC26-16306728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7318-4DAE-4B58-AE56-9C5B35B8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113B-7D10-47A3-8934-C852675D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5706-9102-4E0E-B532-F40D311F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BA41-8A9C-4E39-BD21-3720420C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994D-70A7-4AAE-95F4-047EF62E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EFDC-0CC2-45C0-9EF6-15C0FD5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6EB3-80B9-4EAB-91D1-B2CF992E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D19C-7FAF-4F11-8976-82CFB45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6EFE-38B2-4555-8D91-C2EF1DB9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50F6C-7A66-4A8B-AAD3-2D3DDBF0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AEBCD-EFEF-4A74-B98C-8704F1E1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44F3-D370-41FB-B867-93931269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4A13-9EAE-4EAC-8A50-4C269AD2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1588-3F11-44E2-9836-F673DBF9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2A560-3500-4306-8B94-E7A07F8C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7DF77-08E2-4229-B3AB-DC4DF88E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00F6E-9A2E-4A65-A188-2A37A16FC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717A3-87A4-4E95-8829-F4A64CC35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AF45A-717C-45B2-8D46-4A7CDAD8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3E44A-EDFC-47B9-9A96-92C62EAC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67F44-9BEC-4703-B270-9340435F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FEB9-F1C0-4DBF-BBAB-53732D02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1C2F6-B612-48FE-A8B0-D46C55B8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10BF0-983A-42BB-A9A5-A9E343A4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EB1ED-0E69-40F3-8979-A8D8C09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A4C39-1832-4C1B-9979-5BBC0237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C772-AC57-4DB4-8A9B-C4A43AB5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51DC-4AEE-4DC8-A699-DD1DE323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7CC2-463F-4873-874C-69A1AE5A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30C0-BDA3-46C7-BC21-5119713C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C5A5E-EE62-43CB-9235-28F5744AA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62DF-8AE2-4E0D-817F-CAF22C8D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BE72-B309-49DA-A777-60B2A9B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A9F9-0057-45A2-AA6D-0850ACBC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C90A-3D2C-46D8-A05D-4A789878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58C38-AB6E-4F2C-83C8-759D0CB50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B64D-1864-49B3-BB46-26EA1AA1B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E594-E39A-4184-AA02-E5D3F71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F4717-0760-49E0-97D8-77EC265F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C416-8029-4056-89EC-A59A9D2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468FC-3A89-43A4-B716-0C8E73F6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4059-F9DA-4222-AB1C-F41980F5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50A3-4263-4D19-A7F3-B7191430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2ADC-9C16-451D-84BE-8E867E157F7B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B774-CE98-4CB2-9DE7-3971723FB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9345-4296-4AFD-881E-B1543AA0C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63EA-3810-4A6E-A905-0B2AA3BF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ABF02D-B15E-49B1-ADA8-05384FC9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28"/>
            <a:ext cx="12353365" cy="6935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8A800-B5C1-4253-9CEB-C16326328DB3}"/>
              </a:ext>
            </a:extLst>
          </p:cNvPr>
          <p:cNvSpPr txBox="1"/>
          <p:nvPr/>
        </p:nvSpPr>
        <p:spPr>
          <a:xfrm>
            <a:off x="3123704" y="382012"/>
            <a:ext cx="59445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Earthquake" panose="00000400000000000000" pitchFamily="2" charset="0"/>
              </a:rPr>
              <a:t>RICHTER</a:t>
            </a:r>
          </a:p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Earthquake" panose="00000400000000000000" pitchFamily="2" charset="0"/>
              </a:rPr>
              <a:t>PREDICTOR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3A190-7738-4946-876E-93E7B44301A0}"/>
              </a:ext>
            </a:extLst>
          </p:cNvPr>
          <p:cNvSpPr txBox="1"/>
          <p:nvPr/>
        </p:nvSpPr>
        <p:spPr>
          <a:xfrm>
            <a:off x="2324457" y="5508506"/>
            <a:ext cx="754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Kendall          Phillip Choi          Chris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Ljungkull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 Max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Oneill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    Finn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Wurtz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7A4D7-23B1-4268-8774-B30F5B069A8F}"/>
              </a:ext>
            </a:extLst>
          </p:cNvPr>
          <p:cNvSpPr txBox="1"/>
          <p:nvPr/>
        </p:nvSpPr>
        <p:spPr>
          <a:xfrm>
            <a:off x="3798671" y="3804984"/>
            <a:ext cx="4594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Exploring recorded earthquakes in the US</a:t>
            </a:r>
          </a:p>
        </p:txBody>
      </p:sp>
    </p:spTree>
    <p:extLst>
      <p:ext uri="{BB962C8B-B14F-4D97-AF65-F5344CB8AC3E}">
        <p14:creationId xmlns:p14="http://schemas.microsoft.com/office/powerpoint/2010/main" val="39911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3123704" y="477078"/>
            <a:ext cx="594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Earthquake" panose="00000400000000000000" pitchFamily="2" charset="0"/>
              </a:rPr>
              <a:t>background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19BC36-72C4-4087-83A4-B87E8BA3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5" y="2046738"/>
            <a:ext cx="2239977" cy="3536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4F9372-32CD-449E-A8AE-51C912BD1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42" y="2209077"/>
            <a:ext cx="4100943" cy="32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3123704" y="477078"/>
            <a:ext cx="594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2A77E-BE1C-4823-B2FE-4FF08D6B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82" y="367333"/>
            <a:ext cx="3352800" cy="433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B92DF-D261-4FCB-88D9-E6121BD7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4" y="1655517"/>
            <a:ext cx="6281530" cy="3350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00082-0A11-47C5-B8B7-E23B515D34DC}"/>
              </a:ext>
            </a:extLst>
          </p:cNvPr>
          <p:cNvSpPr/>
          <p:nvPr/>
        </p:nvSpPr>
        <p:spPr>
          <a:xfrm>
            <a:off x="675860" y="477078"/>
            <a:ext cx="34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https://shalebubble.org/dbd-map/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5D513-0928-42F1-ACFF-4B045D163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9" y="3286745"/>
            <a:ext cx="5467350" cy="2771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6AAE8A-A8DC-4A72-B1DC-787EE6B7A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66" y="3343895"/>
            <a:ext cx="5191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3123704" y="477078"/>
            <a:ext cx="594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background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5D513-0928-42F1-ACFF-4B045D1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9" y="3286745"/>
            <a:ext cx="5467350" cy="2771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6AAE8A-A8DC-4A72-B1DC-787EE6B7A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66" y="3343895"/>
            <a:ext cx="5191125" cy="2714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8E0682-834A-4DE8-A242-F42AB7474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2" y="332238"/>
            <a:ext cx="44672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PROJECt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6DACF-0036-4184-A85B-681E7611F9B1}"/>
              </a:ext>
            </a:extLst>
          </p:cNvPr>
          <p:cNvSpPr txBox="1"/>
          <p:nvPr/>
        </p:nvSpPr>
        <p:spPr>
          <a:xfrm>
            <a:off x="2153923" y="2828835"/>
            <a:ext cx="7906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Geocoordinates and timeline of earthquakes in US &gt; 3.5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Geocoordinates of Oklahoma fracking wells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possible factors in unusual earthquake activities</a:t>
            </a:r>
          </a:p>
        </p:txBody>
      </p:sp>
    </p:spTree>
    <p:extLst>
      <p:ext uri="{BB962C8B-B14F-4D97-AF65-F5344CB8AC3E}">
        <p14:creationId xmlns:p14="http://schemas.microsoft.com/office/powerpoint/2010/main" val="39069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Data collection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698F3-E5D5-4783-838E-FB3ABB1C3927}"/>
              </a:ext>
            </a:extLst>
          </p:cNvPr>
          <p:cNvSpPr txBox="1"/>
          <p:nvPr/>
        </p:nvSpPr>
        <p:spPr>
          <a:xfrm>
            <a:off x="811921" y="239864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usgs.gov</a:t>
            </a:r>
          </a:p>
          <a:p>
            <a:r>
              <a:rPr lang="en-US" dirty="0"/>
              <a:t>fractracker.org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B23B3-6407-43C8-BA78-595E7EDF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97" y="2461878"/>
            <a:ext cx="4638675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0535D-9D05-46DA-B43F-E233720EFB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34"/>
          <a:stretch/>
        </p:blipFill>
        <p:spPr>
          <a:xfrm>
            <a:off x="3700338" y="4632622"/>
            <a:ext cx="5894236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66BFD-1866-4EEE-85E3-8A127A7E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5" y="2641144"/>
            <a:ext cx="2956891" cy="1575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CE8CA-2B1B-4646-9389-57D05BEF0A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r="47357"/>
          <a:stretch/>
        </p:blipFill>
        <p:spPr>
          <a:xfrm>
            <a:off x="3978715" y="2046738"/>
            <a:ext cx="4346713" cy="3333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39C33C-4666-481A-AB7E-01E988C59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r="6561"/>
          <a:stretch/>
        </p:blipFill>
        <p:spPr>
          <a:xfrm>
            <a:off x="8417613" y="2046738"/>
            <a:ext cx="3692388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BF94F-031D-4F69-A3A3-1639BF715268}"/>
              </a:ext>
            </a:extLst>
          </p:cNvPr>
          <p:cNvSpPr txBox="1"/>
          <p:nvPr/>
        </p:nvSpPr>
        <p:spPr>
          <a:xfrm>
            <a:off x="3567345" y="2350395"/>
            <a:ext cx="508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 average earthquakes from 1964-1991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Forecasting Algorithm for 1992-2019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MASE of 0.45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8FAF89-00BD-4F4B-B6C5-BCA295FAB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13853" r="750"/>
          <a:stretch/>
        </p:blipFill>
        <p:spPr>
          <a:xfrm>
            <a:off x="1707029" y="3550724"/>
            <a:ext cx="8777941" cy="2952718"/>
          </a:xfrm>
          <a:prstGeom prst="rect">
            <a:avLst/>
          </a:prstGeom>
        </p:spPr>
      </p:pic>
      <p:pic>
        <p:nvPicPr>
          <p:cNvPr id="4" name="Picture 3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0276DB90-652F-4037-90CB-0CE536161D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3"/>
          <a:stretch/>
        </p:blipFill>
        <p:spPr>
          <a:xfrm>
            <a:off x="2381581" y="3854381"/>
            <a:ext cx="1590897" cy="669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829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10F10-44A9-439B-8C58-5B48A41AEAE3}"/>
              </a:ext>
            </a:extLst>
          </p:cNvPr>
          <p:cNvSpPr txBox="1"/>
          <p:nvPr/>
        </p:nvSpPr>
        <p:spPr>
          <a:xfrm>
            <a:off x="2381581" y="477078"/>
            <a:ext cx="7451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Earthquake" panose="00000400000000000000" pitchFamily="2" charset="0"/>
                <a:ea typeface="+mn-ea"/>
                <a:cs typeface="+mn-cs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13850-F43E-4773-AD4B-366E78A4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06" y="3849690"/>
            <a:ext cx="7687879" cy="2337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4D8E9-6546-43E6-8291-C98114F8E020}"/>
              </a:ext>
            </a:extLst>
          </p:cNvPr>
          <p:cNvSpPr txBox="1"/>
          <p:nvPr/>
        </p:nvSpPr>
        <p:spPr>
          <a:xfrm>
            <a:off x="4627430" y="2978922"/>
            <a:ext cx="297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Estimated slope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-5.6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 slope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24.48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FA349-8B5D-4940-BFBA-314E180CC177}"/>
              </a:ext>
            </a:extLst>
          </p:cNvPr>
          <p:cNvSpPr txBox="1">
            <a:spLocks/>
          </p:cNvSpPr>
          <p:nvPr/>
        </p:nvSpPr>
        <p:spPr>
          <a:xfrm>
            <a:off x="2026020" y="2245896"/>
            <a:ext cx="8139953" cy="500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 Black" panose="020B0A04020102020204" pitchFamily="34" charset="0"/>
              </a:rPr>
              <a:t>Estimate vs Actual 1991-2019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03809-3E3D-4643-BF00-85B3756C764C}"/>
              </a:ext>
            </a:extLst>
          </p:cNvPr>
          <p:cNvSpPr txBox="1"/>
          <p:nvPr/>
        </p:nvSpPr>
        <p:spPr>
          <a:xfrm>
            <a:off x="5201625" y="6386343"/>
            <a:ext cx="23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Tableau publication link</a:t>
            </a:r>
          </a:p>
        </p:txBody>
      </p:sp>
    </p:spTree>
    <p:extLst>
      <p:ext uri="{BB962C8B-B14F-4D97-AF65-F5344CB8AC3E}">
        <p14:creationId xmlns:p14="http://schemas.microsoft.com/office/powerpoint/2010/main" val="82553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Earthquake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13</cp:revision>
  <dcterms:created xsi:type="dcterms:W3CDTF">2019-11-02T02:15:15Z</dcterms:created>
  <dcterms:modified xsi:type="dcterms:W3CDTF">2019-11-02T06:05:36Z</dcterms:modified>
</cp:coreProperties>
</file>