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67" r:id="rId7"/>
    <p:sldId id="264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6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Asthmapper</a:t>
            </a:r>
            <a:endParaRPr lang="en-US" sz="11000" dirty="0">
              <a:solidFill>
                <a:schemeClr val="bg1">
                  <a:lumMod val="75000"/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643338" y="2452427"/>
            <a:ext cx="3159815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State of Air Report 2019, American Lung Association, 2015-2017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https://www.lung.org/our-initiatives/healthy-air/sota/city-rankings/states/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Aafa.org</a:t>
            </a: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F238-9F54-43DC-B18D-4EFCF845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09662"/>
            <a:ext cx="695325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E36A-578A-4026-8E60-B4B87A52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592766"/>
            <a:ext cx="21336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1DAE-F5E1-41D1-B568-68433ACF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62920"/>
            <a:ext cx="596265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9E3E7-7D9F-4D2C-BF86-58272193022B}"/>
              </a:ext>
            </a:extLst>
          </p:cNvPr>
          <p:cNvSpPr/>
          <p:nvPr/>
        </p:nvSpPr>
        <p:spPr>
          <a:xfrm>
            <a:off x="3218104" y="2644170"/>
            <a:ext cx="5755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66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48303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387958" y="3008955"/>
            <a:ext cx="3342069" cy="3337495"/>
            <a:chOff x="459199" y="3068613"/>
            <a:chExt cx="3342069" cy="33374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459199" y="5759777"/>
              <a:ext cx="334206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Main cause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47891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1198702" y="2690336"/>
            <a:ext cx="3159815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Poverty, Poor Air Quality, Pollen, Smoking Laws 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4673670" y="2690336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Analyze traffic density, air quality index, asthma rates, poverty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73093-18B3-4FF8-83E7-D801E1446C28}"/>
              </a:ext>
            </a:extLst>
          </p:cNvPr>
          <p:cNvSpPr txBox="1"/>
          <p:nvPr/>
        </p:nvSpPr>
        <p:spPr>
          <a:xfrm>
            <a:off x="8445322" y="2690336"/>
            <a:ext cx="3159815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Determine any correlations, visualize data in heat map and charts, identify most and least polluted areas in Cali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913C-F8AF-4F40-9D87-D8C4B8132804}"/>
              </a:ext>
            </a:extLst>
          </p:cNvPr>
          <p:cNvSpPr txBox="1"/>
          <p:nvPr/>
        </p:nvSpPr>
        <p:spPr>
          <a:xfrm>
            <a:off x="4559122" y="4539410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Compare with affordability statistics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1A400-2DE3-41BF-BA1B-7513054C04DE}"/>
              </a:ext>
            </a:extLst>
          </p:cNvPr>
          <p:cNvSpPr txBox="1"/>
          <p:nvPr/>
        </p:nvSpPr>
        <p:spPr>
          <a:xfrm>
            <a:off x="2318842" y="2847770"/>
            <a:ext cx="3159815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CalEnviroScreen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v3.0 dataset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Released 2017 and updated 2018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Various metrics calculated using datasets ranging from 2010-2014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Already compiles poverty, traffic, pollution, asthma rates by census tract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FA6F5-390C-4571-ABED-265D28FAB363}"/>
              </a:ext>
            </a:extLst>
          </p:cNvPr>
          <p:cNvSpPr txBox="1"/>
          <p:nvPr/>
        </p:nvSpPr>
        <p:spPr>
          <a:xfrm>
            <a:off x="6913702" y="2967335"/>
            <a:ext cx="3159815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For each census tract: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Find out various statistics on living cost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Households renting, automobiles owned, number houses, avg rent, household density, median income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4330522" y="2733470"/>
            <a:ext cx="3159815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Saved csv of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ces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and affordability datasets, converted to pandas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dataframe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 merged on census tract, chain data into leaflet and d3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7972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231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24</cp:revision>
  <dcterms:created xsi:type="dcterms:W3CDTF">2019-09-27T02:27:00Z</dcterms:created>
  <dcterms:modified xsi:type="dcterms:W3CDTF">2019-09-27T10:06:48Z</dcterms:modified>
</cp:coreProperties>
</file>