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oppins" charset="1" panose="00000500000000000000"/>
      <p:regular r:id="rId14"/>
    </p:embeddedFont>
    <p:embeddedFont>
      <p:font typeface="Poppins Semi-Bold" charset="1" panose="00000700000000000000"/>
      <p:regular r:id="rId15"/>
    </p:embeddedFont>
    <p:embeddedFont>
      <p:font typeface="Poppins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44" y="-92187"/>
            <a:ext cx="5150417" cy="2924527"/>
          </a:xfrm>
          <a:custGeom>
            <a:avLst/>
            <a:gdLst/>
            <a:ahLst/>
            <a:cxnLst/>
            <a:rect r="r" b="b" t="t" l="l"/>
            <a:pathLst>
              <a:path h="2924527" w="5150417">
                <a:moveTo>
                  <a:pt x="0" y="0"/>
                </a:moveTo>
                <a:lnTo>
                  <a:pt x="5150417" y="0"/>
                </a:lnTo>
                <a:lnTo>
                  <a:pt x="5150417" y="2924527"/>
                </a:lnTo>
                <a:lnTo>
                  <a:pt x="0" y="2924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06244" y="3096998"/>
            <a:ext cx="7675513" cy="1936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2"/>
              </a:lnSpc>
              <a:spcBef>
                <a:spcPct val="0"/>
              </a:spcBef>
            </a:pPr>
            <a:r>
              <a:rPr lang="en-US" sz="43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Food Delivery​</a:t>
            </a:r>
          </a:p>
          <a:p>
            <a:pPr algn="ctr">
              <a:lnSpc>
                <a:spcPts val="8999"/>
              </a:lnSpc>
              <a:spcBef>
                <a:spcPct val="0"/>
              </a:spcBef>
            </a:pPr>
            <a:r>
              <a:rPr lang="en-US" sz="5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Rio Grande do Norte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18846" y="609600"/>
            <a:ext cx="7887891" cy="1384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99"/>
              </a:lnSpc>
              <a:spcBef>
                <a:spcPct val="0"/>
              </a:spcBef>
            </a:pPr>
            <a:r>
              <a:rPr lang="en-US" sz="366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Centro Universitário de Excelência​</a:t>
            </a:r>
          </a:p>
          <a:p>
            <a:pPr algn="r">
              <a:lnSpc>
                <a:spcPts val="5499"/>
              </a:lnSpc>
              <a:spcBef>
                <a:spcPct val="0"/>
              </a:spcBef>
            </a:pPr>
            <a:r>
              <a:rPr lang="en-US" sz="366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Sistemas de Informação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3266" y="5402179"/>
            <a:ext cx="8580811" cy="400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Autor: </a:t>
            </a:r>
          </a:p>
          <a:p>
            <a:pPr algn="just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&lt;Breno Matos Bastos&gt;​</a:t>
            </a:r>
          </a:p>
          <a:p>
            <a:pPr algn="just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&lt;Bruno Sampaio Silva&gt;​</a:t>
            </a:r>
          </a:p>
          <a:p>
            <a:pPr algn="just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&lt;Claudio dos Santos Junior&gt;​</a:t>
            </a:r>
          </a:p>
          <a:p>
            <a:pPr algn="just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&lt;Gabriel Gomes Cruz Uzeda&gt;​</a:t>
            </a:r>
          </a:p>
          <a:p>
            <a:pPr algn="just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&lt;Herick Marcio Matos Brito&gt;​</a:t>
            </a:r>
          </a:p>
          <a:p>
            <a:pPr algn="just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&lt;Levi Falcão de Queiroz&gt;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10810" y="9477876"/>
            <a:ext cx="4335512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Feira de Santana, 2025​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31957"/>
            <a:ext cx="6578390" cy="10750915"/>
            <a:chOff x="0" y="0"/>
            <a:chExt cx="1732580" cy="28315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32580" cy="2831517"/>
            </a:xfrm>
            <a:custGeom>
              <a:avLst/>
              <a:gdLst/>
              <a:ahLst/>
              <a:cxnLst/>
              <a:rect r="r" b="b" t="t" l="l"/>
              <a:pathLst>
                <a:path h="2831517" w="1732580">
                  <a:moveTo>
                    <a:pt x="0" y="0"/>
                  </a:moveTo>
                  <a:lnTo>
                    <a:pt x="1732580" y="0"/>
                  </a:lnTo>
                  <a:lnTo>
                    <a:pt x="1732580" y="2831517"/>
                  </a:lnTo>
                  <a:lnTo>
                    <a:pt x="0" y="2831517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32580" cy="2869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2713" y="574892"/>
            <a:ext cx="3928927" cy="139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51"/>
              </a:lnSpc>
            </a:pPr>
            <a:r>
              <a:rPr lang="en-US" sz="7679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3634" y="6293546"/>
            <a:ext cx="5898923" cy="3139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3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 objetivo dessa apresentação é criar um sistema para simular um restaurante. Nosso projeto busca de maneira simples e funcional representar o processo de atendimento, desde o cadastro de itens até processar pedidos. ​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06326" y="1516614"/>
            <a:ext cx="5898923" cy="45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35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06326" y="2054918"/>
            <a:ext cx="4943334" cy="900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3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Objetivo do trabalho e o uso de filas e listas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74056" y="1506462"/>
            <a:ext cx="5898923" cy="45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35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06326" y="4085397"/>
            <a:ext cx="5898923" cy="45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35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06326" y="4623701"/>
            <a:ext cx="4943334" cy="900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3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Objetivo do trabalho e o uso de filas e listas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74056" y="4075872"/>
            <a:ext cx="5898923" cy="45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35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Criar itens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06326" y="6382350"/>
            <a:ext cx="5898923" cy="45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35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06326" y="6920655"/>
            <a:ext cx="4943334" cy="900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3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Objetivo do trabalho e o uso de filas e listas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74056" y="6372825"/>
            <a:ext cx="5898923" cy="45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35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Criar Pedidos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30942" y="1516614"/>
            <a:ext cx="5898923" cy="45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35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730942" y="2054918"/>
            <a:ext cx="4943334" cy="900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3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Objetivo do trabalho e o uso de filas e listas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998672" y="1506462"/>
            <a:ext cx="5898923" cy="45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35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Processar Pedidos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30942" y="4085397"/>
            <a:ext cx="5898923" cy="45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35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730942" y="4623701"/>
            <a:ext cx="4943334" cy="900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3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Objetivo do trabalho e o uso de filas e listas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98672" y="4075872"/>
            <a:ext cx="5898923" cy="45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235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Consultar pedidos: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37575" y="258134"/>
            <a:ext cx="5164428" cy="2936227"/>
          </a:xfrm>
          <a:custGeom>
            <a:avLst/>
            <a:gdLst/>
            <a:ahLst/>
            <a:cxnLst/>
            <a:rect r="r" b="b" t="t" l="l"/>
            <a:pathLst>
              <a:path h="2936227" w="5164428">
                <a:moveTo>
                  <a:pt x="0" y="0"/>
                </a:moveTo>
                <a:lnTo>
                  <a:pt x="5164428" y="0"/>
                </a:lnTo>
                <a:lnTo>
                  <a:pt x="5164428" y="2936227"/>
                </a:lnTo>
                <a:lnTo>
                  <a:pt x="0" y="2936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38200"/>
            <a:ext cx="5001369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 strike="noStrike" u="non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Introdução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3018" y="2683263"/>
            <a:ext cx="6680150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34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FIlas: Organização de ordens </a:t>
            </a:r>
          </a:p>
          <a:p>
            <a:pPr algn="l">
              <a:lnSpc>
                <a:spcPts val="524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 atendimento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3018" y="5997964"/>
            <a:ext cx="7087579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Listas: Estoque ordenado dos Itens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3018" y="4435864"/>
            <a:ext cx="8977811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Movimentação em estágios como:</a:t>
            </a:r>
          </a:p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aguardar-aceito-fazendo-feito-entregue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7425" y="7649298"/>
            <a:ext cx="9609469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Estrutura Completa e simples para cadastros e gerenciamento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37575" y="258134"/>
            <a:ext cx="5164428" cy="2936227"/>
          </a:xfrm>
          <a:custGeom>
            <a:avLst/>
            <a:gdLst/>
            <a:ahLst/>
            <a:cxnLst/>
            <a:rect r="r" b="b" t="t" l="l"/>
            <a:pathLst>
              <a:path h="2936227" w="5164428">
                <a:moveTo>
                  <a:pt x="0" y="0"/>
                </a:moveTo>
                <a:lnTo>
                  <a:pt x="5164428" y="0"/>
                </a:lnTo>
                <a:lnTo>
                  <a:pt x="5164428" y="2936227"/>
                </a:lnTo>
                <a:lnTo>
                  <a:pt x="0" y="2936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35526" y="2615742"/>
            <a:ext cx="7423774" cy="6619793"/>
          </a:xfrm>
          <a:custGeom>
            <a:avLst/>
            <a:gdLst/>
            <a:ahLst/>
            <a:cxnLst/>
            <a:rect r="r" b="b" t="t" l="l"/>
            <a:pathLst>
              <a:path h="6619793" w="7423774">
                <a:moveTo>
                  <a:pt x="0" y="0"/>
                </a:moveTo>
                <a:lnTo>
                  <a:pt x="7423774" y="0"/>
                </a:lnTo>
                <a:lnTo>
                  <a:pt x="7423774" y="6619793"/>
                </a:lnTo>
                <a:lnTo>
                  <a:pt x="0" y="66197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38200"/>
            <a:ext cx="4534644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Criar Item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45486"/>
            <a:ext cx="6039148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Funcionamento da função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6830" y="3874817"/>
            <a:ext cx="401731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cadastrar_Item()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6830" y="4713017"/>
            <a:ext cx="6372225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ID, Nome, Estoque, Preço, desc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6830" y="5551217"/>
            <a:ext cx="471189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Inputs para o usuário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6830" y="6389417"/>
            <a:ext cx="481741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Tratamento de dados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6830" y="7227617"/>
            <a:ext cx="4821585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Colocar na lista ‘itens’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37575" y="258134"/>
            <a:ext cx="5164428" cy="2936227"/>
          </a:xfrm>
          <a:custGeom>
            <a:avLst/>
            <a:gdLst/>
            <a:ahLst/>
            <a:cxnLst/>
            <a:rect r="r" b="b" t="t" l="l"/>
            <a:pathLst>
              <a:path h="2936227" w="5164428">
                <a:moveTo>
                  <a:pt x="0" y="0"/>
                </a:moveTo>
                <a:lnTo>
                  <a:pt x="5164428" y="0"/>
                </a:lnTo>
                <a:lnTo>
                  <a:pt x="5164428" y="2936227"/>
                </a:lnTo>
                <a:lnTo>
                  <a:pt x="0" y="2936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31536" y="3078836"/>
            <a:ext cx="9470467" cy="5267358"/>
          </a:xfrm>
          <a:custGeom>
            <a:avLst/>
            <a:gdLst/>
            <a:ahLst/>
            <a:cxnLst/>
            <a:rect r="r" b="b" t="t" l="l"/>
            <a:pathLst>
              <a:path h="5267358" w="9470467">
                <a:moveTo>
                  <a:pt x="0" y="0"/>
                </a:moveTo>
                <a:lnTo>
                  <a:pt x="9470467" y="0"/>
                </a:lnTo>
                <a:lnTo>
                  <a:pt x="9470467" y="5267358"/>
                </a:lnTo>
                <a:lnTo>
                  <a:pt x="0" y="52673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38200"/>
            <a:ext cx="5571232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Criar Pedido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45486"/>
            <a:ext cx="6039148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Funcionamento da função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6765" y="3874817"/>
            <a:ext cx="5951637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Variável global para código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6765" y="4713017"/>
            <a:ext cx="5409456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Verificar Estoque do item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6765" y="5551217"/>
            <a:ext cx="3918645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Recebe 2 cupons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6765" y="6389417"/>
            <a:ext cx="5887641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Finalizada apenas com ‘fim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6765" y="7227617"/>
            <a:ext cx="5951637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Variável global para código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37575" y="258134"/>
            <a:ext cx="5164428" cy="2936227"/>
          </a:xfrm>
          <a:custGeom>
            <a:avLst/>
            <a:gdLst/>
            <a:ahLst/>
            <a:cxnLst/>
            <a:rect r="r" b="b" t="t" l="l"/>
            <a:pathLst>
              <a:path h="2936227" w="5164428">
                <a:moveTo>
                  <a:pt x="0" y="0"/>
                </a:moveTo>
                <a:lnTo>
                  <a:pt x="5164428" y="0"/>
                </a:lnTo>
                <a:lnTo>
                  <a:pt x="5164428" y="2936227"/>
                </a:lnTo>
                <a:lnTo>
                  <a:pt x="0" y="2936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82894" y="2705089"/>
            <a:ext cx="6476406" cy="6835257"/>
          </a:xfrm>
          <a:custGeom>
            <a:avLst/>
            <a:gdLst/>
            <a:ahLst/>
            <a:cxnLst/>
            <a:rect r="r" b="b" t="t" l="l"/>
            <a:pathLst>
              <a:path h="6835257" w="6476406">
                <a:moveTo>
                  <a:pt x="0" y="0"/>
                </a:moveTo>
                <a:lnTo>
                  <a:pt x="6476406" y="0"/>
                </a:lnTo>
                <a:lnTo>
                  <a:pt x="6476406" y="6835257"/>
                </a:lnTo>
                <a:lnTo>
                  <a:pt x="0" y="68352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38200"/>
            <a:ext cx="7801719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Processar Pedido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45486"/>
            <a:ext cx="6039148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Funcionamento da função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6830" y="3874817"/>
            <a:ext cx="4549527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Utiliza o modelo FIFO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6830" y="4713017"/>
            <a:ext cx="505092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Ordem com base no ID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6830" y="5551217"/>
            <a:ext cx="650751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Filtragem com base no ‘status’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6830" y="6389417"/>
            <a:ext cx="5887641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Finalizada apenas com ‘fim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37575" y="258134"/>
            <a:ext cx="5164428" cy="2936227"/>
          </a:xfrm>
          <a:custGeom>
            <a:avLst/>
            <a:gdLst/>
            <a:ahLst/>
            <a:cxnLst/>
            <a:rect r="r" b="b" t="t" l="l"/>
            <a:pathLst>
              <a:path h="2936227" w="5164428">
                <a:moveTo>
                  <a:pt x="0" y="0"/>
                </a:moveTo>
                <a:lnTo>
                  <a:pt x="5164428" y="0"/>
                </a:lnTo>
                <a:lnTo>
                  <a:pt x="5164428" y="2936227"/>
                </a:lnTo>
                <a:lnTo>
                  <a:pt x="0" y="2936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08206" y="2877272"/>
            <a:ext cx="8351094" cy="6336393"/>
          </a:xfrm>
          <a:custGeom>
            <a:avLst/>
            <a:gdLst/>
            <a:ahLst/>
            <a:cxnLst/>
            <a:rect r="r" b="b" t="t" l="l"/>
            <a:pathLst>
              <a:path h="6336393" w="8351094">
                <a:moveTo>
                  <a:pt x="0" y="0"/>
                </a:moveTo>
                <a:lnTo>
                  <a:pt x="8351094" y="0"/>
                </a:lnTo>
                <a:lnTo>
                  <a:pt x="8351094" y="6336393"/>
                </a:lnTo>
                <a:lnTo>
                  <a:pt x="0" y="63363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59879" y="838200"/>
            <a:ext cx="8268295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Consultar Pedidos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45486"/>
            <a:ext cx="6039148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Funcionamento da função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6830" y="3874817"/>
            <a:ext cx="5631954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Imprime todos os pedidos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6830" y="4713017"/>
            <a:ext cx="6488906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Consulta com base nos dados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6830" y="5551217"/>
            <a:ext cx="6416873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Função externa para formatar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6830" y="6389417"/>
            <a:ext cx="4642247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Filtragem por ‘status’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2239" y="307975"/>
            <a:ext cx="10317142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true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Considerações Finais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472239" y="3056708"/>
            <a:ext cx="9734550" cy="4173584"/>
            <a:chOff x="0" y="0"/>
            <a:chExt cx="12979400" cy="556477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14300"/>
              <a:ext cx="11671051" cy="2247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 projeto LuFood possibilitou a aplicação de conceitos de estruturas de dados em um cenário realista.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745379"/>
              <a:ext cx="9893049" cy="1485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Gerenciar a consistência dos dados utilizando apenas listas.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840879"/>
              <a:ext cx="12979400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50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Garantir os dados após o termino do programa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DAG0OSCzK_A</dc:identifier>
  <dcterms:modified xsi:type="dcterms:W3CDTF">2011-08-01T06:04:30Z</dcterms:modified>
  <cp:revision>1</cp:revision>
  <dc:title>Inserir um título</dc:title>
</cp:coreProperties>
</file>