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6B19F2-E6FC-4D7E-854F-F1578481618C}" v="15" dt="2020-04-09T00:18:20.5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7" autoAdjust="0"/>
    <p:restoredTop sz="94660"/>
  </p:normalViewPr>
  <p:slideViewPr>
    <p:cSldViewPr snapToGrid="0">
      <p:cViewPr varScale="1">
        <p:scale>
          <a:sx n="73" d="100"/>
          <a:sy n="73" d="100"/>
        </p:scale>
        <p:origin x="62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 K" userId="7af9c94c150dfcbf" providerId="LiveId" clId="{5D6B19F2-E6FC-4D7E-854F-F1578481618C}"/>
    <pc:docChg chg="custSel addSld modSld">
      <pc:chgData name="C K" userId="7af9c94c150dfcbf" providerId="LiveId" clId="{5D6B19F2-E6FC-4D7E-854F-F1578481618C}" dt="2020-04-10T03:50:59.817" v="3502" actId="27636"/>
      <pc:docMkLst>
        <pc:docMk/>
      </pc:docMkLst>
      <pc:sldChg chg="modSp">
        <pc:chgData name="C K" userId="7af9c94c150dfcbf" providerId="LiveId" clId="{5D6B19F2-E6FC-4D7E-854F-F1578481618C}" dt="2020-04-09T01:11:23.440" v="3324" actId="20577"/>
        <pc:sldMkLst>
          <pc:docMk/>
          <pc:sldMk cId="1084433470" sldId="256"/>
        </pc:sldMkLst>
        <pc:spChg chg="mod">
          <ac:chgData name="C K" userId="7af9c94c150dfcbf" providerId="LiveId" clId="{5D6B19F2-E6FC-4D7E-854F-F1578481618C}" dt="2020-04-09T01:11:23.440" v="3324" actId="20577"/>
          <ac:spMkLst>
            <pc:docMk/>
            <pc:sldMk cId="1084433470" sldId="256"/>
            <ac:spMk id="2" creationId="{518939E2-5ED7-4B4F-B457-2E9407F8D1A0}"/>
          </ac:spMkLst>
        </pc:spChg>
      </pc:sldChg>
      <pc:sldChg chg="modSp add">
        <pc:chgData name="C K" userId="7af9c94c150dfcbf" providerId="LiveId" clId="{5D6B19F2-E6FC-4D7E-854F-F1578481618C}" dt="2020-04-10T03:02:28.085" v="3500" actId="20577"/>
        <pc:sldMkLst>
          <pc:docMk/>
          <pc:sldMk cId="3976791779" sldId="257"/>
        </pc:sldMkLst>
        <pc:spChg chg="mod">
          <ac:chgData name="C K" userId="7af9c94c150dfcbf" providerId="LiveId" clId="{5D6B19F2-E6FC-4D7E-854F-F1578481618C}" dt="2020-04-08T22:51:39.344" v="28" actId="20577"/>
          <ac:spMkLst>
            <pc:docMk/>
            <pc:sldMk cId="3976791779" sldId="257"/>
            <ac:spMk id="2" creationId="{7F69E59C-1FB1-4D6F-B5E8-94563E0DB5AD}"/>
          </ac:spMkLst>
        </pc:spChg>
        <pc:spChg chg="mod">
          <ac:chgData name="C K" userId="7af9c94c150dfcbf" providerId="LiveId" clId="{5D6B19F2-E6FC-4D7E-854F-F1578481618C}" dt="2020-04-10T03:02:28.085" v="3500" actId="20577"/>
          <ac:spMkLst>
            <pc:docMk/>
            <pc:sldMk cId="3976791779" sldId="257"/>
            <ac:spMk id="3" creationId="{2A6319EF-6730-4ED6-B49D-AC3C7B7ECBCA}"/>
          </ac:spMkLst>
        </pc:spChg>
      </pc:sldChg>
      <pc:sldChg chg="modSp add">
        <pc:chgData name="C K" userId="7af9c94c150dfcbf" providerId="LiveId" clId="{5D6B19F2-E6FC-4D7E-854F-F1578481618C}" dt="2020-04-10T03:50:59.817" v="3502" actId="27636"/>
        <pc:sldMkLst>
          <pc:docMk/>
          <pc:sldMk cId="1092047461" sldId="258"/>
        </pc:sldMkLst>
        <pc:spChg chg="mod">
          <ac:chgData name="C K" userId="7af9c94c150dfcbf" providerId="LiveId" clId="{5D6B19F2-E6FC-4D7E-854F-F1578481618C}" dt="2020-04-08T23:47:12.805" v="807" actId="20577"/>
          <ac:spMkLst>
            <pc:docMk/>
            <pc:sldMk cId="1092047461" sldId="258"/>
            <ac:spMk id="2" creationId="{29435016-57F1-4285-BB0B-B7C58E03138C}"/>
          </ac:spMkLst>
        </pc:spChg>
        <pc:spChg chg="mod">
          <ac:chgData name="C K" userId="7af9c94c150dfcbf" providerId="LiveId" clId="{5D6B19F2-E6FC-4D7E-854F-F1578481618C}" dt="2020-04-10T03:50:59.817" v="3502" actId="27636"/>
          <ac:spMkLst>
            <pc:docMk/>
            <pc:sldMk cId="1092047461" sldId="258"/>
            <ac:spMk id="3" creationId="{6135DCA6-026A-4543-88BE-0722DE6917F9}"/>
          </ac:spMkLst>
        </pc:spChg>
      </pc:sldChg>
      <pc:sldChg chg="modSp add">
        <pc:chgData name="C K" userId="7af9c94c150dfcbf" providerId="LiveId" clId="{5D6B19F2-E6FC-4D7E-854F-F1578481618C}" dt="2020-04-09T00:03:48.859" v="1795" actId="20577"/>
        <pc:sldMkLst>
          <pc:docMk/>
          <pc:sldMk cId="458413207" sldId="259"/>
        </pc:sldMkLst>
        <pc:spChg chg="mod">
          <ac:chgData name="C K" userId="7af9c94c150dfcbf" providerId="LiveId" clId="{5D6B19F2-E6FC-4D7E-854F-F1578481618C}" dt="2020-04-09T00:00:35.796" v="1209" actId="20577"/>
          <ac:spMkLst>
            <pc:docMk/>
            <pc:sldMk cId="458413207" sldId="259"/>
            <ac:spMk id="2" creationId="{399739D6-8CE3-4F3E-954D-C7A182B0FF16}"/>
          </ac:spMkLst>
        </pc:spChg>
        <pc:spChg chg="mod">
          <ac:chgData name="C K" userId="7af9c94c150dfcbf" providerId="LiveId" clId="{5D6B19F2-E6FC-4D7E-854F-F1578481618C}" dt="2020-04-09T00:03:48.859" v="1795" actId="20577"/>
          <ac:spMkLst>
            <pc:docMk/>
            <pc:sldMk cId="458413207" sldId="259"/>
            <ac:spMk id="3" creationId="{9A02F5CA-7E1D-471C-A889-9105F6332308}"/>
          </ac:spMkLst>
        </pc:spChg>
      </pc:sldChg>
      <pc:sldChg chg="modSp add">
        <pc:chgData name="C K" userId="7af9c94c150dfcbf" providerId="LiveId" clId="{5D6B19F2-E6FC-4D7E-854F-F1578481618C}" dt="2020-04-09T00:26:07.403" v="3048" actId="20577"/>
        <pc:sldMkLst>
          <pc:docMk/>
          <pc:sldMk cId="3481018803" sldId="260"/>
        </pc:sldMkLst>
        <pc:spChg chg="mod">
          <ac:chgData name="C K" userId="7af9c94c150dfcbf" providerId="LiveId" clId="{5D6B19F2-E6FC-4D7E-854F-F1578481618C}" dt="2020-04-09T00:13:50.697" v="2495" actId="20577"/>
          <ac:spMkLst>
            <pc:docMk/>
            <pc:sldMk cId="3481018803" sldId="260"/>
            <ac:spMk id="2" creationId="{5C01BE12-11D0-4E11-A8AE-1E1F2E1625B8}"/>
          </ac:spMkLst>
        </pc:spChg>
        <pc:spChg chg="mod">
          <ac:chgData name="C K" userId="7af9c94c150dfcbf" providerId="LiveId" clId="{5D6B19F2-E6FC-4D7E-854F-F1578481618C}" dt="2020-04-09T00:26:07.403" v="3048" actId="20577"/>
          <ac:spMkLst>
            <pc:docMk/>
            <pc:sldMk cId="3481018803" sldId="260"/>
            <ac:spMk id="3" creationId="{A9103996-2A62-44B9-B61A-DD743CF51587}"/>
          </ac:spMkLst>
        </pc:spChg>
      </pc:sldChg>
      <pc:sldChg chg="modSp add">
        <pc:chgData name="C K" userId="7af9c94c150dfcbf" providerId="LiveId" clId="{5D6B19F2-E6FC-4D7E-854F-F1578481618C}" dt="2020-04-09T00:26:34.941" v="3107" actId="20577"/>
        <pc:sldMkLst>
          <pc:docMk/>
          <pc:sldMk cId="3838206852" sldId="261"/>
        </pc:sldMkLst>
        <pc:spChg chg="mod">
          <ac:chgData name="C K" userId="7af9c94c150dfcbf" providerId="LiveId" clId="{5D6B19F2-E6FC-4D7E-854F-F1578481618C}" dt="2020-04-09T00:09:45.892" v="1923" actId="20577"/>
          <ac:spMkLst>
            <pc:docMk/>
            <pc:sldMk cId="3838206852" sldId="261"/>
            <ac:spMk id="2" creationId="{25FCE990-6391-4ED0-AA3E-F60033CDC1F6}"/>
          </ac:spMkLst>
        </pc:spChg>
        <pc:spChg chg="mod">
          <ac:chgData name="C K" userId="7af9c94c150dfcbf" providerId="LiveId" clId="{5D6B19F2-E6FC-4D7E-854F-F1578481618C}" dt="2020-04-09T00:26:34.941" v="3107" actId="20577"/>
          <ac:spMkLst>
            <pc:docMk/>
            <pc:sldMk cId="3838206852" sldId="261"/>
            <ac:spMk id="3" creationId="{2DA9D7A0-008E-4687-BEF4-59BB76315294}"/>
          </ac:spMkLst>
        </pc:spChg>
      </pc:sldChg>
      <pc:sldChg chg="modSp add">
        <pc:chgData name="C K" userId="7af9c94c150dfcbf" providerId="LiveId" clId="{5D6B19F2-E6FC-4D7E-854F-F1578481618C}" dt="2020-04-09T00:26:45.360" v="3108" actId="20577"/>
        <pc:sldMkLst>
          <pc:docMk/>
          <pc:sldMk cId="1024695393" sldId="262"/>
        </pc:sldMkLst>
        <pc:spChg chg="mod">
          <ac:chgData name="C K" userId="7af9c94c150dfcbf" providerId="LiveId" clId="{5D6B19F2-E6FC-4D7E-854F-F1578481618C}" dt="2020-04-09T00:16:08.180" v="2773" actId="20577"/>
          <ac:spMkLst>
            <pc:docMk/>
            <pc:sldMk cId="1024695393" sldId="262"/>
            <ac:spMk id="2" creationId="{EAF6C44D-BC17-40A4-9FDC-253B8A47ACF4}"/>
          </ac:spMkLst>
        </pc:spChg>
        <pc:spChg chg="mod">
          <ac:chgData name="C K" userId="7af9c94c150dfcbf" providerId="LiveId" clId="{5D6B19F2-E6FC-4D7E-854F-F1578481618C}" dt="2020-04-09T00:26:45.360" v="3108" actId="20577"/>
          <ac:spMkLst>
            <pc:docMk/>
            <pc:sldMk cId="1024695393" sldId="262"/>
            <ac:spMk id="3" creationId="{1844F5F8-01AC-4FBD-BCEC-CF00FA1459B7}"/>
          </ac:spMkLst>
        </pc:spChg>
      </pc:sldChg>
      <pc:sldChg chg="modSp add">
        <pc:chgData name="C K" userId="7af9c94c150dfcbf" providerId="LiveId" clId="{5D6B19F2-E6FC-4D7E-854F-F1578481618C}" dt="2020-04-09T00:17:47.958" v="2901" actId="14100"/>
        <pc:sldMkLst>
          <pc:docMk/>
          <pc:sldMk cId="3965359202" sldId="263"/>
        </pc:sldMkLst>
        <pc:spChg chg="mod">
          <ac:chgData name="C K" userId="7af9c94c150dfcbf" providerId="LiveId" clId="{5D6B19F2-E6FC-4D7E-854F-F1578481618C}" dt="2020-04-09T00:17:47.958" v="2901" actId="14100"/>
          <ac:spMkLst>
            <pc:docMk/>
            <pc:sldMk cId="3965359202" sldId="263"/>
            <ac:spMk id="2" creationId="{0858D08D-A084-4AE2-89DA-D1FCA795959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BAF91-FDE4-407E-A40B-F7ECB705EE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78647F-1019-40BE-BA05-90BDEBF36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3EA1B2-E3CF-4AA4-8895-6B2860FD8C45}"/>
              </a:ext>
            </a:extLst>
          </p:cNvPr>
          <p:cNvSpPr>
            <a:spLocks noGrp="1"/>
          </p:cNvSpPr>
          <p:nvPr>
            <p:ph type="dt" sz="half" idx="10"/>
          </p:nvPr>
        </p:nvSpPr>
        <p:spPr/>
        <p:txBody>
          <a:bodyPr/>
          <a:lstStyle/>
          <a:p>
            <a:fld id="{7CA5828A-255D-400E-8883-13442DBF8143}" type="datetimeFigureOut">
              <a:rPr lang="en-US" smtClean="0"/>
              <a:t>4/9/2020</a:t>
            </a:fld>
            <a:endParaRPr lang="en-US"/>
          </a:p>
        </p:txBody>
      </p:sp>
      <p:sp>
        <p:nvSpPr>
          <p:cNvPr id="5" name="Footer Placeholder 4">
            <a:extLst>
              <a:ext uri="{FF2B5EF4-FFF2-40B4-BE49-F238E27FC236}">
                <a16:creationId xmlns:a16="http://schemas.microsoft.com/office/drawing/2014/main" id="{DE21E25A-48CE-4F5D-9181-2A2D9F19C4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2F3BED-10CF-450E-A07E-15933E76B4E7}"/>
              </a:ext>
            </a:extLst>
          </p:cNvPr>
          <p:cNvSpPr>
            <a:spLocks noGrp="1"/>
          </p:cNvSpPr>
          <p:nvPr>
            <p:ph type="sldNum" sz="quarter" idx="12"/>
          </p:nvPr>
        </p:nvSpPr>
        <p:spPr/>
        <p:txBody>
          <a:bodyPr/>
          <a:lstStyle/>
          <a:p>
            <a:fld id="{40331920-7BC6-47DD-8444-3EB3879EB253}" type="slidenum">
              <a:rPr lang="en-US" smtClean="0"/>
              <a:t>‹#›</a:t>
            </a:fld>
            <a:endParaRPr lang="en-US"/>
          </a:p>
        </p:txBody>
      </p:sp>
    </p:spTree>
    <p:extLst>
      <p:ext uri="{BB962C8B-B14F-4D97-AF65-F5344CB8AC3E}">
        <p14:creationId xmlns:p14="http://schemas.microsoft.com/office/powerpoint/2010/main" val="1535218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612A-3D02-4692-A95A-C0A0428DC9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748B6A-B77B-4325-8B02-A1FD6D95A8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C08753-330C-4AD2-BD38-92C1DC280520}"/>
              </a:ext>
            </a:extLst>
          </p:cNvPr>
          <p:cNvSpPr>
            <a:spLocks noGrp="1"/>
          </p:cNvSpPr>
          <p:nvPr>
            <p:ph type="dt" sz="half" idx="10"/>
          </p:nvPr>
        </p:nvSpPr>
        <p:spPr/>
        <p:txBody>
          <a:bodyPr/>
          <a:lstStyle/>
          <a:p>
            <a:fld id="{7CA5828A-255D-400E-8883-13442DBF8143}" type="datetimeFigureOut">
              <a:rPr lang="en-US" smtClean="0"/>
              <a:t>4/9/2020</a:t>
            </a:fld>
            <a:endParaRPr lang="en-US"/>
          </a:p>
        </p:txBody>
      </p:sp>
      <p:sp>
        <p:nvSpPr>
          <p:cNvPr id="5" name="Footer Placeholder 4">
            <a:extLst>
              <a:ext uri="{FF2B5EF4-FFF2-40B4-BE49-F238E27FC236}">
                <a16:creationId xmlns:a16="http://schemas.microsoft.com/office/drawing/2014/main" id="{6AAD6C89-B7C7-4FD5-AC9A-196A0FFE13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04DAF1-FF35-4EC4-A4E2-558FB13C6D2E}"/>
              </a:ext>
            </a:extLst>
          </p:cNvPr>
          <p:cNvSpPr>
            <a:spLocks noGrp="1"/>
          </p:cNvSpPr>
          <p:nvPr>
            <p:ph type="sldNum" sz="quarter" idx="12"/>
          </p:nvPr>
        </p:nvSpPr>
        <p:spPr/>
        <p:txBody>
          <a:bodyPr/>
          <a:lstStyle/>
          <a:p>
            <a:fld id="{40331920-7BC6-47DD-8444-3EB3879EB253}" type="slidenum">
              <a:rPr lang="en-US" smtClean="0"/>
              <a:t>‹#›</a:t>
            </a:fld>
            <a:endParaRPr lang="en-US"/>
          </a:p>
        </p:txBody>
      </p:sp>
    </p:spTree>
    <p:extLst>
      <p:ext uri="{BB962C8B-B14F-4D97-AF65-F5344CB8AC3E}">
        <p14:creationId xmlns:p14="http://schemas.microsoft.com/office/powerpoint/2010/main" val="3998598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76D214-4CFB-4A16-85A8-4627BB5749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FB9A02-5749-4DA3-9275-C4933BD124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74D0B6-B497-4CEA-8AC5-2361A049D187}"/>
              </a:ext>
            </a:extLst>
          </p:cNvPr>
          <p:cNvSpPr>
            <a:spLocks noGrp="1"/>
          </p:cNvSpPr>
          <p:nvPr>
            <p:ph type="dt" sz="half" idx="10"/>
          </p:nvPr>
        </p:nvSpPr>
        <p:spPr/>
        <p:txBody>
          <a:bodyPr/>
          <a:lstStyle/>
          <a:p>
            <a:fld id="{7CA5828A-255D-400E-8883-13442DBF8143}" type="datetimeFigureOut">
              <a:rPr lang="en-US" smtClean="0"/>
              <a:t>4/9/2020</a:t>
            </a:fld>
            <a:endParaRPr lang="en-US"/>
          </a:p>
        </p:txBody>
      </p:sp>
      <p:sp>
        <p:nvSpPr>
          <p:cNvPr id="5" name="Footer Placeholder 4">
            <a:extLst>
              <a:ext uri="{FF2B5EF4-FFF2-40B4-BE49-F238E27FC236}">
                <a16:creationId xmlns:a16="http://schemas.microsoft.com/office/drawing/2014/main" id="{C92EFBA3-8852-46DC-B652-AF1EEF1801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30B462-21C0-4342-B930-D4615F22E50C}"/>
              </a:ext>
            </a:extLst>
          </p:cNvPr>
          <p:cNvSpPr>
            <a:spLocks noGrp="1"/>
          </p:cNvSpPr>
          <p:nvPr>
            <p:ph type="sldNum" sz="quarter" idx="12"/>
          </p:nvPr>
        </p:nvSpPr>
        <p:spPr/>
        <p:txBody>
          <a:bodyPr/>
          <a:lstStyle/>
          <a:p>
            <a:fld id="{40331920-7BC6-47DD-8444-3EB3879EB253}" type="slidenum">
              <a:rPr lang="en-US" smtClean="0"/>
              <a:t>‹#›</a:t>
            </a:fld>
            <a:endParaRPr lang="en-US"/>
          </a:p>
        </p:txBody>
      </p:sp>
    </p:spTree>
    <p:extLst>
      <p:ext uri="{BB962C8B-B14F-4D97-AF65-F5344CB8AC3E}">
        <p14:creationId xmlns:p14="http://schemas.microsoft.com/office/powerpoint/2010/main" val="4071948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1F8C5-BF86-40F9-ABC7-CE515103A6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FF8338-DF53-4DA3-9797-9174650A20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222345-11CD-4E43-9E67-EC6839A8D62D}"/>
              </a:ext>
            </a:extLst>
          </p:cNvPr>
          <p:cNvSpPr>
            <a:spLocks noGrp="1"/>
          </p:cNvSpPr>
          <p:nvPr>
            <p:ph type="dt" sz="half" idx="10"/>
          </p:nvPr>
        </p:nvSpPr>
        <p:spPr/>
        <p:txBody>
          <a:bodyPr/>
          <a:lstStyle/>
          <a:p>
            <a:fld id="{7CA5828A-255D-400E-8883-13442DBF8143}" type="datetimeFigureOut">
              <a:rPr lang="en-US" smtClean="0"/>
              <a:t>4/9/2020</a:t>
            </a:fld>
            <a:endParaRPr lang="en-US"/>
          </a:p>
        </p:txBody>
      </p:sp>
      <p:sp>
        <p:nvSpPr>
          <p:cNvPr id="5" name="Footer Placeholder 4">
            <a:extLst>
              <a:ext uri="{FF2B5EF4-FFF2-40B4-BE49-F238E27FC236}">
                <a16:creationId xmlns:a16="http://schemas.microsoft.com/office/drawing/2014/main" id="{B5847FEE-8758-47B4-800E-3D3C7C9BDF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382E54-FAEC-4E6E-A503-2AE401759D67}"/>
              </a:ext>
            </a:extLst>
          </p:cNvPr>
          <p:cNvSpPr>
            <a:spLocks noGrp="1"/>
          </p:cNvSpPr>
          <p:nvPr>
            <p:ph type="sldNum" sz="quarter" idx="12"/>
          </p:nvPr>
        </p:nvSpPr>
        <p:spPr/>
        <p:txBody>
          <a:bodyPr/>
          <a:lstStyle/>
          <a:p>
            <a:fld id="{40331920-7BC6-47DD-8444-3EB3879EB253}" type="slidenum">
              <a:rPr lang="en-US" smtClean="0"/>
              <a:t>‹#›</a:t>
            </a:fld>
            <a:endParaRPr lang="en-US"/>
          </a:p>
        </p:txBody>
      </p:sp>
    </p:spTree>
    <p:extLst>
      <p:ext uri="{BB962C8B-B14F-4D97-AF65-F5344CB8AC3E}">
        <p14:creationId xmlns:p14="http://schemas.microsoft.com/office/powerpoint/2010/main" val="2839903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49CF4-107F-422B-8E7D-B36CDCD275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37D4AC-508F-4973-8A72-12C7802F35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93CC15-144A-44F7-A2D3-71C1DFCA093E}"/>
              </a:ext>
            </a:extLst>
          </p:cNvPr>
          <p:cNvSpPr>
            <a:spLocks noGrp="1"/>
          </p:cNvSpPr>
          <p:nvPr>
            <p:ph type="dt" sz="half" idx="10"/>
          </p:nvPr>
        </p:nvSpPr>
        <p:spPr/>
        <p:txBody>
          <a:bodyPr/>
          <a:lstStyle/>
          <a:p>
            <a:fld id="{7CA5828A-255D-400E-8883-13442DBF8143}" type="datetimeFigureOut">
              <a:rPr lang="en-US" smtClean="0"/>
              <a:t>4/9/2020</a:t>
            </a:fld>
            <a:endParaRPr lang="en-US"/>
          </a:p>
        </p:txBody>
      </p:sp>
      <p:sp>
        <p:nvSpPr>
          <p:cNvPr id="5" name="Footer Placeholder 4">
            <a:extLst>
              <a:ext uri="{FF2B5EF4-FFF2-40B4-BE49-F238E27FC236}">
                <a16:creationId xmlns:a16="http://schemas.microsoft.com/office/drawing/2014/main" id="{8A81B25C-14F1-4939-86DF-355176785E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50E61C-9A15-4CFE-9CE7-23851E745EC2}"/>
              </a:ext>
            </a:extLst>
          </p:cNvPr>
          <p:cNvSpPr>
            <a:spLocks noGrp="1"/>
          </p:cNvSpPr>
          <p:nvPr>
            <p:ph type="sldNum" sz="quarter" idx="12"/>
          </p:nvPr>
        </p:nvSpPr>
        <p:spPr/>
        <p:txBody>
          <a:bodyPr/>
          <a:lstStyle/>
          <a:p>
            <a:fld id="{40331920-7BC6-47DD-8444-3EB3879EB253}" type="slidenum">
              <a:rPr lang="en-US" smtClean="0"/>
              <a:t>‹#›</a:t>
            </a:fld>
            <a:endParaRPr lang="en-US"/>
          </a:p>
        </p:txBody>
      </p:sp>
    </p:spTree>
    <p:extLst>
      <p:ext uri="{BB962C8B-B14F-4D97-AF65-F5344CB8AC3E}">
        <p14:creationId xmlns:p14="http://schemas.microsoft.com/office/powerpoint/2010/main" val="3054483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14CE1-F3B1-4F29-A76A-188166EEEE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AF8892-435A-4D20-B9E6-4796C2CBFB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2F2F42-E592-4175-8E8E-E9681CF44C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AA022A-012D-45E1-95A0-7DCCD7695221}"/>
              </a:ext>
            </a:extLst>
          </p:cNvPr>
          <p:cNvSpPr>
            <a:spLocks noGrp="1"/>
          </p:cNvSpPr>
          <p:nvPr>
            <p:ph type="dt" sz="half" idx="10"/>
          </p:nvPr>
        </p:nvSpPr>
        <p:spPr/>
        <p:txBody>
          <a:bodyPr/>
          <a:lstStyle/>
          <a:p>
            <a:fld id="{7CA5828A-255D-400E-8883-13442DBF8143}" type="datetimeFigureOut">
              <a:rPr lang="en-US" smtClean="0"/>
              <a:t>4/9/2020</a:t>
            </a:fld>
            <a:endParaRPr lang="en-US"/>
          </a:p>
        </p:txBody>
      </p:sp>
      <p:sp>
        <p:nvSpPr>
          <p:cNvPr id="6" name="Footer Placeholder 5">
            <a:extLst>
              <a:ext uri="{FF2B5EF4-FFF2-40B4-BE49-F238E27FC236}">
                <a16:creationId xmlns:a16="http://schemas.microsoft.com/office/drawing/2014/main" id="{42B4B39A-0ADB-46E4-A8A9-402A63894F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4B63A2-FEF0-4616-8152-8BCD3F31A275}"/>
              </a:ext>
            </a:extLst>
          </p:cNvPr>
          <p:cNvSpPr>
            <a:spLocks noGrp="1"/>
          </p:cNvSpPr>
          <p:nvPr>
            <p:ph type="sldNum" sz="quarter" idx="12"/>
          </p:nvPr>
        </p:nvSpPr>
        <p:spPr/>
        <p:txBody>
          <a:bodyPr/>
          <a:lstStyle/>
          <a:p>
            <a:fld id="{40331920-7BC6-47DD-8444-3EB3879EB253}" type="slidenum">
              <a:rPr lang="en-US" smtClean="0"/>
              <a:t>‹#›</a:t>
            </a:fld>
            <a:endParaRPr lang="en-US"/>
          </a:p>
        </p:txBody>
      </p:sp>
    </p:spTree>
    <p:extLst>
      <p:ext uri="{BB962C8B-B14F-4D97-AF65-F5344CB8AC3E}">
        <p14:creationId xmlns:p14="http://schemas.microsoft.com/office/powerpoint/2010/main" val="1114180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C6916-AEDE-46E6-B02D-EC98D09CF1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CA9606-B89B-431C-A768-CF72B97421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CB7755-DA40-458C-BBA8-A010A225F5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9B5D18-087B-4F21-BE02-3DAE54486E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9B92CB-2C32-4462-936D-082E511A6E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1A1D29-6B2D-4335-9B46-A4FF7C11A7CE}"/>
              </a:ext>
            </a:extLst>
          </p:cNvPr>
          <p:cNvSpPr>
            <a:spLocks noGrp="1"/>
          </p:cNvSpPr>
          <p:nvPr>
            <p:ph type="dt" sz="half" idx="10"/>
          </p:nvPr>
        </p:nvSpPr>
        <p:spPr/>
        <p:txBody>
          <a:bodyPr/>
          <a:lstStyle/>
          <a:p>
            <a:fld id="{7CA5828A-255D-400E-8883-13442DBF8143}" type="datetimeFigureOut">
              <a:rPr lang="en-US" smtClean="0"/>
              <a:t>4/9/2020</a:t>
            </a:fld>
            <a:endParaRPr lang="en-US"/>
          </a:p>
        </p:txBody>
      </p:sp>
      <p:sp>
        <p:nvSpPr>
          <p:cNvPr id="8" name="Footer Placeholder 7">
            <a:extLst>
              <a:ext uri="{FF2B5EF4-FFF2-40B4-BE49-F238E27FC236}">
                <a16:creationId xmlns:a16="http://schemas.microsoft.com/office/drawing/2014/main" id="{566840CF-E834-47BD-B639-DD03B4410E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13E680-3767-446B-9E6D-059F72476440}"/>
              </a:ext>
            </a:extLst>
          </p:cNvPr>
          <p:cNvSpPr>
            <a:spLocks noGrp="1"/>
          </p:cNvSpPr>
          <p:nvPr>
            <p:ph type="sldNum" sz="quarter" idx="12"/>
          </p:nvPr>
        </p:nvSpPr>
        <p:spPr/>
        <p:txBody>
          <a:bodyPr/>
          <a:lstStyle/>
          <a:p>
            <a:fld id="{40331920-7BC6-47DD-8444-3EB3879EB253}" type="slidenum">
              <a:rPr lang="en-US" smtClean="0"/>
              <a:t>‹#›</a:t>
            </a:fld>
            <a:endParaRPr lang="en-US"/>
          </a:p>
        </p:txBody>
      </p:sp>
    </p:spTree>
    <p:extLst>
      <p:ext uri="{BB962C8B-B14F-4D97-AF65-F5344CB8AC3E}">
        <p14:creationId xmlns:p14="http://schemas.microsoft.com/office/powerpoint/2010/main" val="2854482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9C5A-5E57-42C5-AD89-1C16F72B8C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BEC605-31B8-4399-97BC-18DEC630E81B}"/>
              </a:ext>
            </a:extLst>
          </p:cNvPr>
          <p:cNvSpPr>
            <a:spLocks noGrp="1"/>
          </p:cNvSpPr>
          <p:nvPr>
            <p:ph type="dt" sz="half" idx="10"/>
          </p:nvPr>
        </p:nvSpPr>
        <p:spPr/>
        <p:txBody>
          <a:bodyPr/>
          <a:lstStyle/>
          <a:p>
            <a:fld id="{7CA5828A-255D-400E-8883-13442DBF8143}" type="datetimeFigureOut">
              <a:rPr lang="en-US" smtClean="0"/>
              <a:t>4/9/2020</a:t>
            </a:fld>
            <a:endParaRPr lang="en-US"/>
          </a:p>
        </p:txBody>
      </p:sp>
      <p:sp>
        <p:nvSpPr>
          <p:cNvPr id="4" name="Footer Placeholder 3">
            <a:extLst>
              <a:ext uri="{FF2B5EF4-FFF2-40B4-BE49-F238E27FC236}">
                <a16:creationId xmlns:a16="http://schemas.microsoft.com/office/drawing/2014/main" id="{C3101472-7176-4FC1-BB8F-C3ACE8453F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C7C31F-5134-4EB2-AC58-9A5815F8B8B4}"/>
              </a:ext>
            </a:extLst>
          </p:cNvPr>
          <p:cNvSpPr>
            <a:spLocks noGrp="1"/>
          </p:cNvSpPr>
          <p:nvPr>
            <p:ph type="sldNum" sz="quarter" idx="12"/>
          </p:nvPr>
        </p:nvSpPr>
        <p:spPr/>
        <p:txBody>
          <a:bodyPr/>
          <a:lstStyle/>
          <a:p>
            <a:fld id="{40331920-7BC6-47DD-8444-3EB3879EB253}" type="slidenum">
              <a:rPr lang="en-US" smtClean="0"/>
              <a:t>‹#›</a:t>
            </a:fld>
            <a:endParaRPr lang="en-US"/>
          </a:p>
        </p:txBody>
      </p:sp>
    </p:spTree>
    <p:extLst>
      <p:ext uri="{BB962C8B-B14F-4D97-AF65-F5344CB8AC3E}">
        <p14:creationId xmlns:p14="http://schemas.microsoft.com/office/powerpoint/2010/main" val="2047375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2FB7C4-2208-4D21-994D-8D76727E7CDD}"/>
              </a:ext>
            </a:extLst>
          </p:cNvPr>
          <p:cNvSpPr>
            <a:spLocks noGrp="1"/>
          </p:cNvSpPr>
          <p:nvPr>
            <p:ph type="dt" sz="half" idx="10"/>
          </p:nvPr>
        </p:nvSpPr>
        <p:spPr/>
        <p:txBody>
          <a:bodyPr/>
          <a:lstStyle/>
          <a:p>
            <a:fld id="{7CA5828A-255D-400E-8883-13442DBF8143}" type="datetimeFigureOut">
              <a:rPr lang="en-US" smtClean="0"/>
              <a:t>4/9/2020</a:t>
            </a:fld>
            <a:endParaRPr lang="en-US"/>
          </a:p>
        </p:txBody>
      </p:sp>
      <p:sp>
        <p:nvSpPr>
          <p:cNvPr id="3" name="Footer Placeholder 2">
            <a:extLst>
              <a:ext uri="{FF2B5EF4-FFF2-40B4-BE49-F238E27FC236}">
                <a16:creationId xmlns:a16="http://schemas.microsoft.com/office/drawing/2014/main" id="{9BCC6AB2-232E-4D85-9230-E465E82F45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F1F6DE-8157-4B24-9F79-72901EC8EE5C}"/>
              </a:ext>
            </a:extLst>
          </p:cNvPr>
          <p:cNvSpPr>
            <a:spLocks noGrp="1"/>
          </p:cNvSpPr>
          <p:nvPr>
            <p:ph type="sldNum" sz="quarter" idx="12"/>
          </p:nvPr>
        </p:nvSpPr>
        <p:spPr/>
        <p:txBody>
          <a:bodyPr/>
          <a:lstStyle/>
          <a:p>
            <a:fld id="{40331920-7BC6-47DD-8444-3EB3879EB253}" type="slidenum">
              <a:rPr lang="en-US" smtClean="0"/>
              <a:t>‹#›</a:t>
            </a:fld>
            <a:endParaRPr lang="en-US"/>
          </a:p>
        </p:txBody>
      </p:sp>
    </p:spTree>
    <p:extLst>
      <p:ext uri="{BB962C8B-B14F-4D97-AF65-F5344CB8AC3E}">
        <p14:creationId xmlns:p14="http://schemas.microsoft.com/office/powerpoint/2010/main" val="778659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3EF5A-C6AF-4025-953A-28B6EA9286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576A55-28BD-4C67-8E2E-4755BAFDF0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1BB081-1C4F-4FAA-9797-F4FAD7A25B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3F3E0F-9080-4CED-893F-15AF188C246A}"/>
              </a:ext>
            </a:extLst>
          </p:cNvPr>
          <p:cNvSpPr>
            <a:spLocks noGrp="1"/>
          </p:cNvSpPr>
          <p:nvPr>
            <p:ph type="dt" sz="half" idx="10"/>
          </p:nvPr>
        </p:nvSpPr>
        <p:spPr/>
        <p:txBody>
          <a:bodyPr/>
          <a:lstStyle/>
          <a:p>
            <a:fld id="{7CA5828A-255D-400E-8883-13442DBF8143}" type="datetimeFigureOut">
              <a:rPr lang="en-US" smtClean="0"/>
              <a:t>4/9/2020</a:t>
            </a:fld>
            <a:endParaRPr lang="en-US"/>
          </a:p>
        </p:txBody>
      </p:sp>
      <p:sp>
        <p:nvSpPr>
          <p:cNvPr id="6" name="Footer Placeholder 5">
            <a:extLst>
              <a:ext uri="{FF2B5EF4-FFF2-40B4-BE49-F238E27FC236}">
                <a16:creationId xmlns:a16="http://schemas.microsoft.com/office/drawing/2014/main" id="{6E7D74E5-5F8F-4539-BD75-8B5C82A7E7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32EAB5-D8F2-4A43-8E5C-4DBABA9DC2F3}"/>
              </a:ext>
            </a:extLst>
          </p:cNvPr>
          <p:cNvSpPr>
            <a:spLocks noGrp="1"/>
          </p:cNvSpPr>
          <p:nvPr>
            <p:ph type="sldNum" sz="quarter" idx="12"/>
          </p:nvPr>
        </p:nvSpPr>
        <p:spPr/>
        <p:txBody>
          <a:bodyPr/>
          <a:lstStyle/>
          <a:p>
            <a:fld id="{40331920-7BC6-47DD-8444-3EB3879EB253}" type="slidenum">
              <a:rPr lang="en-US" smtClean="0"/>
              <a:t>‹#›</a:t>
            </a:fld>
            <a:endParaRPr lang="en-US"/>
          </a:p>
        </p:txBody>
      </p:sp>
    </p:spTree>
    <p:extLst>
      <p:ext uri="{BB962C8B-B14F-4D97-AF65-F5344CB8AC3E}">
        <p14:creationId xmlns:p14="http://schemas.microsoft.com/office/powerpoint/2010/main" val="2437033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2DB20-5BF8-41FC-ACCD-8B35CA1F25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25E2AE-952B-475E-8167-74F8369A4D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ED55A3-B9AD-4C4B-98EF-2EAC7A189F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8EEA04-3DE2-4B16-BFA9-7FAE97001D6C}"/>
              </a:ext>
            </a:extLst>
          </p:cNvPr>
          <p:cNvSpPr>
            <a:spLocks noGrp="1"/>
          </p:cNvSpPr>
          <p:nvPr>
            <p:ph type="dt" sz="half" idx="10"/>
          </p:nvPr>
        </p:nvSpPr>
        <p:spPr/>
        <p:txBody>
          <a:bodyPr/>
          <a:lstStyle/>
          <a:p>
            <a:fld id="{7CA5828A-255D-400E-8883-13442DBF8143}" type="datetimeFigureOut">
              <a:rPr lang="en-US" smtClean="0"/>
              <a:t>4/9/2020</a:t>
            </a:fld>
            <a:endParaRPr lang="en-US"/>
          </a:p>
        </p:txBody>
      </p:sp>
      <p:sp>
        <p:nvSpPr>
          <p:cNvPr id="6" name="Footer Placeholder 5">
            <a:extLst>
              <a:ext uri="{FF2B5EF4-FFF2-40B4-BE49-F238E27FC236}">
                <a16:creationId xmlns:a16="http://schemas.microsoft.com/office/drawing/2014/main" id="{83320636-F024-4533-AE60-BF429233DE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2043F4-19DA-46FE-9F7E-08D6DB6F97EA}"/>
              </a:ext>
            </a:extLst>
          </p:cNvPr>
          <p:cNvSpPr>
            <a:spLocks noGrp="1"/>
          </p:cNvSpPr>
          <p:nvPr>
            <p:ph type="sldNum" sz="quarter" idx="12"/>
          </p:nvPr>
        </p:nvSpPr>
        <p:spPr/>
        <p:txBody>
          <a:bodyPr/>
          <a:lstStyle/>
          <a:p>
            <a:fld id="{40331920-7BC6-47DD-8444-3EB3879EB253}" type="slidenum">
              <a:rPr lang="en-US" smtClean="0"/>
              <a:t>‹#›</a:t>
            </a:fld>
            <a:endParaRPr lang="en-US"/>
          </a:p>
        </p:txBody>
      </p:sp>
    </p:spTree>
    <p:extLst>
      <p:ext uri="{BB962C8B-B14F-4D97-AF65-F5344CB8AC3E}">
        <p14:creationId xmlns:p14="http://schemas.microsoft.com/office/powerpoint/2010/main" val="2516681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6E8723-A712-4519-8F46-102AC68620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216359-F060-44C0-A472-05B7FAA2A3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F19E21-5584-406C-A85B-6CFF76AAD6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A5828A-255D-400E-8883-13442DBF8143}" type="datetimeFigureOut">
              <a:rPr lang="en-US" smtClean="0"/>
              <a:t>4/9/2020</a:t>
            </a:fld>
            <a:endParaRPr lang="en-US"/>
          </a:p>
        </p:txBody>
      </p:sp>
      <p:sp>
        <p:nvSpPr>
          <p:cNvPr id="5" name="Footer Placeholder 4">
            <a:extLst>
              <a:ext uri="{FF2B5EF4-FFF2-40B4-BE49-F238E27FC236}">
                <a16:creationId xmlns:a16="http://schemas.microsoft.com/office/drawing/2014/main" id="{DFF12FEF-528A-4FFC-90B0-EC51E9BCAE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B72DDC-E09B-455E-A744-F1CFF1CD33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331920-7BC6-47DD-8444-3EB3879EB253}" type="slidenum">
              <a:rPr lang="en-US" smtClean="0"/>
              <a:t>‹#›</a:t>
            </a:fld>
            <a:endParaRPr lang="en-US"/>
          </a:p>
        </p:txBody>
      </p:sp>
    </p:spTree>
    <p:extLst>
      <p:ext uri="{BB962C8B-B14F-4D97-AF65-F5344CB8AC3E}">
        <p14:creationId xmlns:p14="http://schemas.microsoft.com/office/powerpoint/2010/main" val="821004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payscale.com/college-salary-report" TargetMode="External"/><Relationship Id="rId2" Type="http://schemas.openxmlformats.org/officeDocument/2006/relationships/hyperlink" Target="https://kaggle.com/WSJ/college-salaries#salaries-by-region.csv" TargetMode="External"/><Relationship Id="rId1" Type="http://schemas.openxmlformats.org/officeDocument/2006/relationships/slideLayout" Target="../slideLayouts/slideLayout1.xml"/><Relationship Id="rId4" Type="http://schemas.openxmlformats.org/officeDocument/2006/relationships/hyperlink" Target="https://data.bls.gov/PDQWeb/L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939E2-5ED7-4B4F-B457-2E9407F8D1A0}"/>
              </a:ext>
            </a:extLst>
          </p:cNvPr>
          <p:cNvSpPr>
            <a:spLocks noGrp="1"/>
          </p:cNvSpPr>
          <p:nvPr>
            <p:ph type="ctrTitle"/>
          </p:nvPr>
        </p:nvSpPr>
        <p:spPr/>
        <p:txBody>
          <a:bodyPr>
            <a:normAutofit fontScale="90000"/>
          </a:bodyPr>
          <a:lstStyle/>
          <a:p>
            <a:r>
              <a:rPr lang="en-US" dirty="0"/>
              <a:t>The Cost Benefit Analysis of Obtaining Postsecondary Education</a:t>
            </a:r>
          </a:p>
        </p:txBody>
      </p:sp>
      <p:sp>
        <p:nvSpPr>
          <p:cNvPr id="3" name="Subtitle 2">
            <a:extLst>
              <a:ext uri="{FF2B5EF4-FFF2-40B4-BE49-F238E27FC236}">
                <a16:creationId xmlns:a16="http://schemas.microsoft.com/office/drawing/2014/main" id="{24F6DD0D-D914-4E13-9689-9D9020E66E5E}"/>
              </a:ext>
            </a:extLst>
          </p:cNvPr>
          <p:cNvSpPr>
            <a:spLocks noGrp="1"/>
          </p:cNvSpPr>
          <p:nvPr>
            <p:ph type="subTitle" idx="1"/>
          </p:nvPr>
        </p:nvSpPr>
        <p:spPr/>
        <p:txBody>
          <a:bodyPr>
            <a:normAutofit fontScale="77500" lnSpcReduction="20000"/>
          </a:bodyPr>
          <a:lstStyle/>
          <a:p>
            <a:r>
              <a:rPr lang="en-US" dirty="0"/>
              <a:t>Group 5</a:t>
            </a:r>
          </a:p>
          <a:p>
            <a:r>
              <a:rPr lang="en-US" dirty="0"/>
              <a:t>Maclean Asante</a:t>
            </a:r>
          </a:p>
          <a:p>
            <a:r>
              <a:rPr lang="en-US" dirty="0" err="1"/>
              <a:t>Jerin</a:t>
            </a:r>
            <a:r>
              <a:rPr lang="en-US" dirty="0"/>
              <a:t> Black</a:t>
            </a:r>
          </a:p>
          <a:p>
            <a:r>
              <a:rPr lang="en-US" dirty="0"/>
              <a:t>Christine Kessler</a:t>
            </a:r>
          </a:p>
          <a:p>
            <a:r>
              <a:rPr lang="en-US" dirty="0"/>
              <a:t>Sarah </a:t>
            </a:r>
            <a:r>
              <a:rPr lang="en-US" dirty="0" err="1"/>
              <a:t>Mwanzi</a:t>
            </a:r>
            <a:endParaRPr lang="en-US" dirty="0"/>
          </a:p>
          <a:p>
            <a:endParaRPr lang="en-US" dirty="0"/>
          </a:p>
        </p:txBody>
      </p:sp>
    </p:spTree>
    <p:extLst>
      <p:ext uri="{BB962C8B-B14F-4D97-AF65-F5344CB8AC3E}">
        <p14:creationId xmlns:p14="http://schemas.microsoft.com/office/powerpoint/2010/main" val="1084433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9E59C-1FB1-4D6F-B5E8-94563E0DB5AD}"/>
              </a:ext>
            </a:extLst>
          </p:cNvPr>
          <p:cNvSpPr>
            <a:spLocks noGrp="1"/>
          </p:cNvSpPr>
          <p:nvPr>
            <p:ph type="ctrTitle"/>
          </p:nvPr>
        </p:nvSpPr>
        <p:spPr>
          <a:xfrm>
            <a:off x="1524000" y="1122363"/>
            <a:ext cx="9144000" cy="767397"/>
          </a:xfrm>
        </p:spPr>
        <p:txBody>
          <a:bodyPr>
            <a:normAutofit fontScale="90000"/>
          </a:bodyPr>
          <a:lstStyle/>
          <a:p>
            <a:r>
              <a:rPr lang="en-US" dirty="0"/>
              <a:t>Motivation &amp; Summary</a:t>
            </a:r>
          </a:p>
        </p:txBody>
      </p:sp>
      <p:sp>
        <p:nvSpPr>
          <p:cNvPr id="3" name="Subtitle 2">
            <a:extLst>
              <a:ext uri="{FF2B5EF4-FFF2-40B4-BE49-F238E27FC236}">
                <a16:creationId xmlns:a16="http://schemas.microsoft.com/office/drawing/2014/main" id="{2A6319EF-6730-4ED6-B49D-AC3C7B7ECBCA}"/>
              </a:ext>
            </a:extLst>
          </p:cNvPr>
          <p:cNvSpPr>
            <a:spLocks noGrp="1"/>
          </p:cNvSpPr>
          <p:nvPr>
            <p:ph type="subTitle" idx="1"/>
          </p:nvPr>
        </p:nvSpPr>
        <p:spPr>
          <a:xfrm>
            <a:off x="1158240" y="2026221"/>
            <a:ext cx="9144000" cy="3709416"/>
          </a:xfrm>
        </p:spPr>
        <p:txBody>
          <a:bodyPr>
            <a:normAutofit lnSpcReduction="10000"/>
          </a:bodyPr>
          <a:lstStyle/>
          <a:p>
            <a:r>
              <a:rPr lang="en-US" dirty="0"/>
              <a:t>Our project examines the benefits of university education based on region, cost of attendance and the Return on Investment (ROI) in terms based on starting salary.  Specifically, we wanted to know the financial impact of obtaining a degree (</a:t>
            </a:r>
            <a:r>
              <a:rPr lang="en-US" dirty="0">
                <a:highlight>
                  <a:srgbClr val="FFFF00"/>
                </a:highlight>
              </a:rPr>
              <a:t>bachelors/masters/</a:t>
            </a:r>
            <a:r>
              <a:rPr lang="en-US" dirty="0" err="1">
                <a:highlight>
                  <a:srgbClr val="FFFF00"/>
                </a:highlight>
              </a:rPr>
              <a:t>etc</a:t>
            </a:r>
            <a:r>
              <a:rPr lang="en-US" dirty="0">
                <a:highlight>
                  <a:srgbClr val="FFFF00"/>
                </a:highlight>
              </a:rPr>
              <a:t>?? Need clarification </a:t>
            </a:r>
            <a:r>
              <a:rPr lang="en-US" dirty="0"/>
              <a:t>):</a:t>
            </a:r>
          </a:p>
          <a:p>
            <a:r>
              <a:rPr lang="en-US" dirty="0"/>
              <a:t>The degree earning and cost potential (ROI)</a:t>
            </a:r>
          </a:p>
          <a:p>
            <a:r>
              <a:rPr lang="en-US" dirty="0"/>
              <a:t>Private vs Public cost effectiveness</a:t>
            </a:r>
          </a:p>
          <a:p>
            <a:r>
              <a:rPr lang="en-US" dirty="0"/>
              <a:t>University’s geographic location impact</a:t>
            </a:r>
          </a:p>
          <a:p>
            <a:r>
              <a:rPr lang="en-US" dirty="0"/>
              <a:t>This topic intrigues us because we were all interested in how our decisions impacted our earnings potential</a:t>
            </a:r>
          </a:p>
        </p:txBody>
      </p:sp>
    </p:spTree>
    <p:extLst>
      <p:ext uri="{BB962C8B-B14F-4D97-AF65-F5344CB8AC3E}">
        <p14:creationId xmlns:p14="http://schemas.microsoft.com/office/powerpoint/2010/main" val="3976791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1BE12-11D0-4E11-A8AE-1E1F2E1625B8}"/>
              </a:ext>
            </a:extLst>
          </p:cNvPr>
          <p:cNvSpPr>
            <a:spLocks noGrp="1"/>
          </p:cNvSpPr>
          <p:nvPr>
            <p:ph type="title"/>
          </p:nvPr>
        </p:nvSpPr>
        <p:spPr/>
        <p:txBody>
          <a:bodyPr/>
          <a:lstStyle/>
          <a:p>
            <a:r>
              <a:rPr lang="en-US" dirty="0"/>
              <a:t>Results of Data Investigation </a:t>
            </a:r>
          </a:p>
        </p:txBody>
      </p:sp>
      <p:sp>
        <p:nvSpPr>
          <p:cNvPr id="3" name="Content Placeholder 2">
            <a:extLst>
              <a:ext uri="{FF2B5EF4-FFF2-40B4-BE49-F238E27FC236}">
                <a16:creationId xmlns:a16="http://schemas.microsoft.com/office/drawing/2014/main" id="{A9103996-2A62-44B9-B61A-DD743CF51587}"/>
              </a:ext>
            </a:extLst>
          </p:cNvPr>
          <p:cNvSpPr>
            <a:spLocks noGrp="1"/>
          </p:cNvSpPr>
          <p:nvPr>
            <p:ph idx="1"/>
          </p:nvPr>
        </p:nvSpPr>
        <p:spPr/>
        <p:txBody>
          <a:bodyPr/>
          <a:lstStyle/>
          <a:p>
            <a:r>
              <a:rPr lang="en-US" dirty="0"/>
              <a:t>An overabundance of information, needed to narrow the scope down.</a:t>
            </a:r>
          </a:p>
          <a:p>
            <a:r>
              <a:rPr lang="en-US" dirty="0"/>
              <a:t>University names and descriptions were not consistent across platforms</a:t>
            </a:r>
          </a:p>
          <a:p>
            <a:r>
              <a:rPr lang="en-US" dirty="0"/>
              <a:t>ROI can include many things.  Narrowed it down to include only the cost of tuition</a:t>
            </a:r>
          </a:p>
          <a:p>
            <a:r>
              <a:rPr lang="en-US" dirty="0"/>
              <a:t>Surprisingly, data regarding cost and earnings was consistent across data sources</a:t>
            </a:r>
          </a:p>
          <a:p>
            <a:endParaRPr lang="en-US" dirty="0"/>
          </a:p>
        </p:txBody>
      </p:sp>
    </p:spTree>
    <p:extLst>
      <p:ext uri="{BB962C8B-B14F-4D97-AF65-F5344CB8AC3E}">
        <p14:creationId xmlns:p14="http://schemas.microsoft.com/office/powerpoint/2010/main" val="3481018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35016-57F1-4285-BB0B-B7C58E03138C}"/>
              </a:ext>
            </a:extLst>
          </p:cNvPr>
          <p:cNvSpPr>
            <a:spLocks noGrp="1"/>
          </p:cNvSpPr>
          <p:nvPr>
            <p:ph type="ctrTitle"/>
          </p:nvPr>
        </p:nvSpPr>
        <p:spPr>
          <a:xfrm>
            <a:off x="1656347" y="689226"/>
            <a:ext cx="9144000" cy="1127542"/>
          </a:xfrm>
        </p:spPr>
        <p:txBody>
          <a:bodyPr/>
          <a:lstStyle/>
          <a:p>
            <a:r>
              <a:rPr lang="en-US" dirty="0"/>
              <a:t>Sources of Data</a:t>
            </a:r>
          </a:p>
        </p:txBody>
      </p:sp>
      <p:sp>
        <p:nvSpPr>
          <p:cNvPr id="3" name="Subtitle 2">
            <a:extLst>
              <a:ext uri="{FF2B5EF4-FFF2-40B4-BE49-F238E27FC236}">
                <a16:creationId xmlns:a16="http://schemas.microsoft.com/office/drawing/2014/main" id="{6135DCA6-026A-4543-88BE-0722DE6917F9}"/>
              </a:ext>
            </a:extLst>
          </p:cNvPr>
          <p:cNvSpPr>
            <a:spLocks noGrp="1"/>
          </p:cNvSpPr>
          <p:nvPr>
            <p:ph type="subTitle" idx="1"/>
          </p:nvPr>
        </p:nvSpPr>
        <p:spPr>
          <a:xfrm>
            <a:off x="1524000" y="1816768"/>
            <a:ext cx="9144000" cy="3441032"/>
          </a:xfrm>
        </p:spPr>
        <p:txBody>
          <a:bodyPr>
            <a:normAutofit fontScale="47500" lnSpcReduction="20000"/>
          </a:bodyPr>
          <a:lstStyle/>
          <a:p>
            <a:r>
              <a:rPr lang="en-US" dirty="0">
                <a:hlinkClick r:id="rId2"/>
              </a:rPr>
              <a:t>https://</a:t>
            </a:r>
            <a:r>
              <a:rPr lang="en-US" dirty="0" err="1">
                <a:hlinkClick r:id="rId2"/>
              </a:rPr>
              <a:t>Kaggle.com</a:t>
            </a:r>
            <a:r>
              <a:rPr lang="en-US" dirty="0">
                <a:hlinkClick r:id="rId2"/>
              </a:rPr>
              <a:t>/WSJ/</a:t>
            </a:r>
            <a:r>
              <a:rPr lang="en-US" dirty="0" err="1">
                <a:hlinkClick r:id="rId2"/>
              </a:rPr>
              <a:t>college-salaries#salaries-by-region.csv</a:t>
            </a:r>
            <a:endParaRPr lang="en-US" dirty="0"/>
          </a:p>
          <a:p>
            <a:r>
              <a:rPr lang="en-US" dirty="0"/>
              <a:t>Salaries by College</a:t>
            </a:r>
            <a:endParaRPr lang="en-US" dirty="0">
              <a:highlight>
                <a:srgbClr val="FFFF00"/>
              </a:highlight>
            </a:endParaRPr>
          </a:p>
          <a:p>
            <a:r>
              <a:rPr lang="en-US" dirty="0"/>
              <a:t>Degrees That Pay Back</a:t>
            </a:r>
          </a:p>
          <a:p>
            <a:endParaRPr lang="en-US" dirty="0"/>
          </a:p>
          <a:p>
            <a:r>
              <a:rPr lang="en-US" dirty="0"/>
              <a:t>PayScale</a:t>
            </a:r>
          </a:p>
          <a:p>
            <a:r>
              <a:rPr lang="en-US" dirty="0">
                <a:hlinkClick r:id="rId3"/>
              </a:rPr>
              <a:t>https://</a:t>
            </a:r>
            <a:r>
              <a:rPr lang="en-US" dirty="0" err="1">
                <a:hlinkClick r:id="rId3"/>
              </a:rPr>
              <a:t>www.payscale.com</a:t>
            </a:r>
            <a:r>
              <a:rPr lang="en-US" dirty="0">
                <a:hlinkClick r:id="rId3"/>
              </a:rPr>
              <a:t>/college-salary-report</a:t>
            </a:r>
            <a:endParaRPr lang="en-US" dirty="0"/>
          </a:p>
          <a:p>
            <a:r>
              <a:rPr lang="en-US" dirty="0"/>
              <a:t>Cost </a:t>
            </a:r>
            <a:r>
              <a:rPr lang="en-US"/>
              <a:t>Pay Analysis</a:t>
            </a:r>
          </a:p>
          <a:p>
            <a:endParaRPr lang="en-US" dirty="0"/>
          </a:p>
          <a:p>
            <a:endParaRPr lang="en-US" dirty="0"/>
          </a:p>
          <a:p>
            <a:r>
              <a:rPr lang="en-US" dirty="0"/>
              <a:t>API</a:t>
            </a:r>
          </a:p>
          <a:p>
            <a:r>
              <a:rPr lang="en-US" dirty="0">
                <a:hlinkClick r:id="rId4"/>
              </a:rPr>
              <a:t>https://</a:t>
            </a:r>
            <a:r>
              <a:rPr lang="en-US" dirty="0" err="1">
                <a:hlinkClick r:id="rId4"/>
              </a:rPr>
              <a:t>data.bls.gov</a:t>
            </a:r>
            <a:r>
              <a:rPr lang="en-US" dirty="0">
                <a:hlinkClick r:id="rId4"/>
              </a:rPr>
              <a:t>/</a:t>
            </a:r>
            <a:r>
              <a:rPr lang="en-US" dirty="0" err="1">
                <a:hlinkClick r:id="rId4"/>
              </a:rPr>
              <a:t>PDQWeb</a:t>
            </a:r>
            <a:r>
              <a:rPr lang="en-US" dirty="0">
                <a:hlinkClick r:id="rId4"/>
              </a:rPr>
              <a:t>/LE</a:t>
            </a:r>
            <a:endParaRPr lang="en-US" dirty="0"/>
          </a:p>
          <a:p>
            <a:endParaRPr lang="en-US" dirty="0"/>
          </a:p>
          <a:p>
            <a:r>
              <a:rPr lang="en-US" dirty="0">
                <a:highlight>
                  <a:srgbClr val="FFFF00"/>
                </a:highlight>
              </a:rPr>
              <a:t>Google</a:t>
            </a:r>
          </a:p>
          <a:p>
            <a:r>
              <a:rPr lang="en-US" dirty="0">
                <a:highlight>
                  <a:srgbClr val="FFFF00"/>
                </a:highlight>
              </a:rPr>
              <a:t>Maps</a:t>
            </a:r>
          </a:p>
          <a:p>
            <a:endParaRPr lang="en-US" dirty="0"/>
          </a:p>
          <a:p>
            <a:endParaRPr lang="en-US" dirty="0">
              <a:highlight>
                <a:srgbClr val="FFFF00"/>
              </a:highlight>
            </a:endParaRPr>
          </a:p>
        </p:txBody>
      </p:sp>
    </p:spTree>
    <p:extLst>
      <p:ext uri="{BB962C8B-B14F-4D97-AF65-F5344CB8AC3E}">
        <p14:creationId xmlns:p14="http://schemas.microsoft.com/office/powerpoint/2010/main" val="1092047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739D6-8CE3-4F3E-954D-C7A182B0FF16}"/>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9A02F5CA-7E1D-471C-A889-9105F6332308}"/>
              </a:ext>
            </a:extLst>
          </p:cNvPr>
          <p:cNvSpPr>
            <a:spLocks noGrp="1"/>
          </p:cNvSpPr>
          <p:nvPr>
            <p:ph idx="1"/>
          </p:nvPr>
        </p:nvSpPr>
        <p:spPr/>
        <p:txBody>
          <a:bodyPr/>
          <a:lstStyle/>
          <a:p>
            <a:r>
              <a:rPr lang="en-US" dirty="0"/>
              <a:t>Does attending a private institution guarantee a higher salary upon degree completion?</a:t>
            </a:r>
          </a:p>
          <a:p>
            <a:r>
              <a:rPr lang="en-US" dirty="0"/>
              <a:t>Does attending a private institution guarantee a higher Return on Investment (ROI)?</a:t>
            </a:r>
          </a:p>
          <a:p>
            <a:r>
              <a:rPr lang="en-US" dirty="0"/>
              <a:t>Does more expensive tuition cost guarantee a higher ROI?</a:t>
            </a:r>
          </a:p>
          <a:p>
            <a:r>
              <a:rPr lang="en-US" dirty="0"/>
              <a:t>Does the geographic location of the university impact the earnings potentials?</a:t>
            </a:r>
          </a:p>
          <a:p>
            <a:r>
              <a:rPr lang="en-US" dirty="0"/>
              <a:t>What college majors command higher salaries upon degree completion?</a:t>
            </a:r>
          </a:p>
        </p:txBody>
      </p:sp>
    </p:spTree>
    <p:extLst>
      <p:ext uri="{BB962C8B-B14F-4D97-AF65-F5344CB8AC3E}">
        <p14:creationId xmlns:p14="http://schemas.microsoft.com/office/powerpoint/2010/main" val="458413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CE990-6391-4ED0-AA3E-F60033CDC1F6}"/>
              </a:ext>
            </a:extLst>
          </p:cNvPr>
          <p:cNvSpPr>
            <a:spLocks noGrp="1"/>
          </p:cNvSpPr>
          <p:nvPr>
            <p:ph type="title"/>
          </p:nvPr>
        </p:nvSpPr>
        <p:spPr/>
        <p:txBody>
          <a:bodyPr/>
          <a:lstStyle/>
          <a:p>
            <a:r>
              <a:rPr lang="en-US" dirty="0"/>
              <a:t>Questions &amp; Data</a:t>
            </a:r>
          </a:p>
        </p:txBody>
      </p:sp>
      <p:sp>
        <p:nvSpPr>
          <p:cNvPr id="3" name="Content Placeholder 2">
            <a:extLst>
              <a:ext uri="{FF2B5EF4-FFF2-40B4-BE49-F238E27FC236}">
                <a16:creationId xmlns:a16="http://schemas.microsoft.com/office/drawing/2014/main" id="{2DA9D7A0-008E-4687-BEF4-59BB76315294}"/>
              </a:ext>
            </a:extLst>
          </p:cNvPr>
          <p:cNvSpPr>
            <a:spLocks noGrp="1"/>
          </p:cNvSpPr>
          <p:nvPr>
            <p:ph idx="1"/>
          </p:nvPr>
        </p:nvSpPr>
        <p:spPr/>
        <p:txBody>
          <a:bodyPr/>
          <a:lstStyle/>
          <a:p>
            <a:r>
              <a:rPr lang="en-US" dirty="0"/>
              <a:t>Data that is needed to satisfy the questions:</a:t>
            </a:r>
          </a:p>
          <a:p>
            <a:pPr lvl="1"/>
            <a:r>
              <a:rPr lang="en-US" dirty="0"/>
              <a:t>Empirical verifiable information from reliable sources.</a:t>
            </a:r>
          </a:p>
          <a:p>
            <a:pPr lvl="1"/>
            <a:r>
              <a:rPr lang="en-US" dirty="0"/>
              <a:t>Bureau of labor statistics to satisfy salary information</a:t>
            </a:r>
          </a:p>
          <a:p>
            <a:pPr lvl="1"/>
            <a:r>
              <a:rPr lang="en-US" dirty="0"/>
              <a:t>Statistical collected data for university tuition, excluding room/board, financial aid, debt, books &amp; fees</a:t>
            </a:r>
          </a:p>
          <a:p>
            <a:pPr lvl="1"/>
            <a:r>
              <a:rPr lang="en-US" dirty="0"/>
              <a:t>Assumptions that the degree will only take 4 years to complete (</a:t>
            </a:r>
            <a:r>
              <a:rPr lang="en-US" dirty="0">
                <a:highlight>
                  <a:srgbClr val="FFFF00"/>
                </a:highlight>
              </a:rPr>
              <a:t>I found research that 80% of degree seeking individuals takes an average of 6 years, so need to specify that this is only for 4 years, the additional years increases the tuition cost</a:t>
            </a:r>
            <a:r>
              <a:rPr lang="en-US" dirty="0"/>
              <a:t>)</a:t>
            </a:r>
          </a:p>
        </p:txBody>
      </p:sp>
    </p:spTree>
    <p:extLst>
      <p:ext uri="{BB962C8B-B14F-4D97-AF65-F5344CB8AC3E}">
        <p14:creationId xmlns:p14="http://schemas.microsoft.com/office/powerpoint/2010/main" val="3838206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6C44D-BC17-40A4-9FDC-253B8A47ACF4}"/>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1844F5F8-01AC-4FBD-BCEC-CF00FA1459B7}"/>
              </a:ext>
            </a:extLst>
          </p:cNvPr>
          <p:cNvSpPr>
            <a:spLocks noGrp="1"/>
          </p:cNvSpPr>
          <p:nvPr>
            <p:ph idx="1"/>
          </p:nvPr>
        </p:nvSpPr>
        <p:spPr/>
        <p:txBody>
          <a:bodyPr/>
          <a:lstStyle/>
          <a:p>
            <a:r>
              <a:rPr lang="en-US" dirty="0">
                <a:highlight>
                  <a:srgbClr val="FFFF00"/>
                </a:highlight>
              </a:rPr>
              <a:t>Will complete once we populate with information gleaned from our research.</a:t>
            </a:r>
          </a:p>
          <a:p>
            <a:r>
              <a:rPr lang="en-US" dirty="0">
                <a:highlight>
                  <a:srgbClr val="FFFF00"/>
                </a:highlight>
              </a:rPr>
              <a:t>How did we clean up the data?</a:t>
            </a:r>
          </a:p>
          <a:p>
            <a:endParaRPr lang="en-US" dirty="0">
              <a:highlight>
                <a:srgbClr val="FFFF00"/>
              </a:highlight>
            </a:endParaRPr>
          </a:p>
          <a:p>
            <a:endParaRPr lang="en-US" dirty="0">
              <a:highlight>
                <a:srgbClr val="FFFF00"/>
              </a:highlight>
            </a:endParaRPr>
          </a:p>
          <a:p>
            <a:pPr marL="0" indent="0">
              <a:buNone/>
            </a:pPr>
            <a:endParaRPr lang="en-US" dirty="0">
              <a:highlight>
                <a:srgbClr val="FFFF00"/>
              </a:highlight>
            </a:endParaRPr>
          </a:p>
        </p:txBody>
      </p:sp>
    </p:spTree>
    <p:extLst>
      <p:ext uri="{BB962C8B-B14F-4D97-AF65-F5344CB8AC3E}">
        <p14:creationId xmlns:p14="http://schemas.microsoft.com/office/powerpoint/2010/main" val="1024695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8D08D-A084-4AE2-89DA-D1FCA795959A}"/>
              </a:ext>
            </a:extLst>
          </p:cNvPr>
          <p:cNvSpPr>
            <a:spLocks noGrp="1"/>
          </p:cNvSpPr>
          <p:nvPr>
            <p:ph type="ctrTitle"/>
          </p:nvPr>
        </p:nvSpPr>
        <p:spPr>
          <a:xfrm>
            <a:off x="1524000" y="1122363"/>
            <a:ext cx="9144000" cy="1151605"/>
          </a:xfrm>
        </p:spPr>
        <p:txBody>
          <a:bodyPr/>
          <a:lstStyle/>
          <a:p>
            <a:r>
              <a:rPr lang="en-US" dirty="0"/>
              <a:t>Conclusion</a:t>
            </a:r>
          </a:p>
        </p:txBody>
      </p:sp>
      <p:sp>
        <p:nvSpPr>
          <p:cNvPr id="3" name="Subtitle 2">
            <a:extLst>
              <a:ext uri="{FF2B5EF4-FFF2-40B4-BE49-F238E27FC236}">
                <a16:creationId xmlns:a16="http://schemas.microsoft.com/office/drawing/2014/main" id="{60622CDD-F8FE-4198-AE01-924DC5C51C8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653592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TotalTime>
  <Words>392</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The Cost Benefit Analysis of Obtaining Postsecondary Education</vt:lpstr>
      <vt:lpstr>Motivation &amp; Summary</vt:lpstr>
      <vt:lpstr>Results of Data Investigation </vt:lpstr>
      <vt:lpstr>Sources of Data</vt:lpstr>
      <vt:lpstr>Questions:</vt:lpstr>
      <vt:lpstr>Questions &amp; Data</vt:lpstr>
      <vt:lpstr>Data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Cost Benefit Analysis of Obtaining Postsecondary Eduction</dc:title>
  <dc:creator>C K</dc:creator>
  <cp:lastModifiedBy>C K</cp:lastModifiedBy>
  <cp:revision>1</cp:revision>
  <dcterms:created xsi:type="dcterms:W3CDTF">2020-04-08T22:48:21Z</dcterms:created>
  <dcterms:modified xsi:type="dcterms:W3CDTF">2020-04-10T03:51:09Z</dcterms:modified>
</cp:coreProperties>
</file>