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63" r:id="rId16"/>
    <p:sldId id="273" r:id="rId17"/>
    <p:sldId id="257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0FAB2B-D0B5-4ABA-B47B-F0D6DA9EA068}" type="datetimeFigureOut">
              <a:rPr lang="en-US" smtClean="0"/>
              <a:t>5/5/2013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8F47D2-1746-45BC-899B-CF614FE861B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5hx7UXN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SternerLearn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1</a:t>
            </a:r>
          </a:p>
          <a:p>
            <a:r>
              <a:rPr lang="en-US" dirty="0" smtClean="0"/>
              <a:t>Connor </a:t>
            </a:r>
            <a:r>
              <a:rPr lang="en-US" dirty="0" err="1" smtClean="0"/>
              <a:t>Ledgerwood</a:t>
            </a:r>
            <a:endParaRPr lang="en-US" dirty="0" smtClean="0"/>
          </a:p>
          <a:p>
            <a:r>
              <a:rPr lang="en-US" dirty="0" smtClean="0"/>
              <a:t>Devin Turner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Connor\Desktop\Iter3 Screens\Parent menu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391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Connor\Desktop\Iter3 Screens\Student menu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752600" y="0"/>
            <a:ext cx="5105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Connor\Desktop\Iter3 Screens\Teacher menu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7239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Users\Connor\Desktop\Iter3 Screens\Back end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"/>
            <a:ext cx="5715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9144000" cy="616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SternerLearn</a:t>
            </a:r>
            <a:r>
              <a:rPr lang="en-US" dirty="0" smtClean="0"/>
              <a:t> is unique in combining all of these features into one application</a:t>
            </a:r>
          </a:p>
          <a:p>
            <a:r>
              <a:rPr lang="en-US" dirty="0" smtClean="0"/>
              <a:t>It provides parents with in-depth knowledge of their student’s school activities</a:t>
            </a:r>
          </a:p>
          <a:p>
            <a:r>
              <a:rPr lang="en-US" dirty="0" smtClean="0"/>
              <a:t>In cases of misbehaving children, the extra parental control features will be invaluable in monitoring their child’s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Children can uninstall the application to prevent texts and locations from being logged. For future work this would be prevented</a:t>
            </a:r>
          </a:p>
          <a:p>
            <a:r>
              <a:rPr lang="en-US" dirty="0" smtClean="0"/>
              <a:t>Parents can view a large amount of information about a potentially innocent child. For future work we would have “levels” to only unlock certain parental controls with amounts of infractions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Demonstration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hlinkClick r:id="rId2"/>
              </a:rPr>
              <a:t>Youtube</a:t>
            </a:r>
            <a:r>
              <a:rPr lang="en-US" dirty="0" smtClean="0">
                <a:hlinkClick r:id="rId2"/>
              </a:rPr>
              <a:t> link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Blackboard and similar applications provide students with a way to access grades and assignments</a:t>
            </a:r>
          </a:p>
          <a:p>
            <a:r>
              <a:rPr lang="en-US" dirty="0" smtClean="0"/>
              <a:t>Less has been done to support parents in their effort to assist in their child’s education</a:t>
            </a:r>
          </a:p>
          <a:p>
            <a:r>
              <a:rPr lang="en-US" dirty="0" smtClean="0"/>
              <a:t>It can sometimes be difficult for a parent to discover their student’s grades or upcoming assignments</a:t>
            </a:r>
          </a:p>
          <a:p>
            <a:r>
              <a:rPr lang="en-US" dirty="0" smtClean="0"/>
              <a:t>If their child is delinquent, parents like to have more information about what they are up to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parents to view their child’s grades and assignments</a:t>
            </a:r>
          </a:p>
          <a:p>
            <a:r>
              <a:rPr lang="en-US" dirty="0" smtClean="0"/>
              <a:t>Provide parents with a way to view absences, tardiness, and other infractions</a:t>
            </a:r>
          </a:p>
          <a:p>
            <a:r>
              <a:rPr lang="en-US" dirty="0" smtClean="0"/>
              <a:t>Parents can track their delinquent child’s location using the phone’s GPS</a:t>
            </a:r>
          </a:p>
          <a:p>
            <a:r>
              <a:rPr lang="en-US" dirty="0" smtClean="0"/>
              <a:t>Allow parents to view their delinquent child’s text messages</a:t>
            </a:r>
          </a:p>
          <a:p>
            <a:r>
              <a:rPr lang="en-US" dirty="0" smtClean="0"/>
              <a:t>Provide basic Blackboard-like functionality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propose to contain these objectives within an Android application</a:t>
            </a:r>
          </a:p>
          <a:p>
            <a:r>
              <a:rPr lang="en-US" dirty="0" smtClean="0"/>
              <a:t>Both the parent and student have the same application</a:t>
            </a:r>
          </a:p>
          <a:p>
            <a:r>
              <a:rPr lang="en-US" dirty="0" smtClean="0"/>
              <a:t>The student’s application allows basic Blackboard-like functionality, but also logs texts and GPS data in the background</a:t>
            </a:r>
          </a:p>
          <a:p>
            <a:r>
              <a:rPr lang="en-US" dirty="0" smtClean="0"/>
              <a:t>The parent’s application allows viewing of the logged data as well as the grades, assignments, and infractions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can be divided into 3 sections: teachers, students, and parents</a:t>
            </a:r>
          </a:p>
          <a:p>
            <a:r>
              <a:rPr lang="en-US" dirty="0" smtClean="0"/>
              <a:t>We’ll go through the features for each account type in sequence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classes</a:t>
            </a:r>
          </a:p>
          <a:p>
            <a:r>
              <a:rPr lang="en-US" dirty="0" smtClean="0"/>
              <a:t>Add students to classes</a:t>
            </a:r>
          </a:p>
          <a:p>
            <a:r>
              <a:rPr lang="en-US" dirty="0" smtClean="0"/>
              <a:t>Add new assignments</a:t>
            </a:r>
          </a:p>
          <a:p>
            <a:r>
              <a:rPr lang="en-US" dirty="0" smtClean="0"/>
              <a:t>Assign grades</a:t>
            </a:r>
          </a:p>
          <a:p>
            <a:r>
              <a:rPr lang="en-US" dirty="0" smtClean="0"/>
              <a:t>Give infractions to students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grades per class</a:t>
            </a:r>
          </a:p>
          <a:p>
            <a:r>
              <a:rPr lang="en-US" dirty="0" smtClean="0"/>
              <a:t>List of all upcoming assignments</a:t>
            </a:r>
          </a:p>
          <a:p>
            <a:r>
              <a:rPr lang="en-US" dirty="0" smtClean="0"/>
              <a:t>Logs GPS data in the background</a:t>
            </a:r>
          </a:p>
          <a:p>
            <a:r>
              <a:rPr lang="en-US" dirty="0" smtClean="0"/>
              <a:t>Logs text messages in the background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grades per class</a:t>
            </a:r>
          </a:p>
          <a:p>
            <a:r>
              <a:rPr lang="en-US" dirty="0" smtClean="0"/>
              <a:t>List of all upcoming assignments</a:t>
            </a:r>
          </a:p>
          <a:p>
            <a:r>
              <a:rPr lang="en-US" dirty="0" smtClean="0"/>
              <a:t>List of different infractions</a:t>
            </a:r>
          </a:p>
          <a:p>
            <a:r>
              <a:rPr lang="en-US" dirty="0" smtClean="0"/>
              <a:t>Map of student locations with selectable time frame</a:t>
            </a:r>
          </a:p>
          <a:p>
            <a:r>
              <a:rPr lang="en-US" dirty="0" smtClean="0"/>
              <a:t>List of text messages with selectable time frame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go through the architecture for the three sections individually, as well as the back-end</a:t>
            </a:r>
          </a:p>
          <a:p>
            <a:r>
              <a:rPr lang="en-US" dirty="0" smtClean="0"/>
              <a:t>Each “page” of the application is an Activity</a:t>
            </a:r>
          </a:p>
          <a:p>
            <a:r>
              <a:rPr lang="en-US" dirty="0" smtClean="0"/>
              <a:t>Most pages use asynchronous tasks to communicate with the web services, and then display the data when it’s returned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431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SternerLearn</vt:lpstr>
      <vt:lpstr>Motivation</vt:lpstr>
      <vt:lpstr>Objectives</vt:lpstr>
      <vt:lpstr>Proposed Solution</vt:lpstr>
      <vt:lpstr>Features</vt:lpstr>
      <vt:lpstr>Teacher Features</vt:lpstr>
      <vt:lpstr>Student Features</vt:lpstr>
      <vt:lpstr>Parent Features</vt:lpstr>
      <vt:lpstr>System Architecture</vt:lpstr>
      <vt:lpstr>Slide 10</vt:lpstr>
      <vt:lpstr>Slide 11</vt:lpstr>
      <vt:lpstr>Slide 12</vt:lpstr>
      <vt:lpstr>Slide 13</vt:lpstr>
      <vt:lpstr>Slide 14</vt:lpstr>
      <vt:lpstr>Evaluation</vt:lpstr>
      <vt:lpstr>Limitations</vt:lpstr>
      <vt:lpstr>Video Demonstration</vt:lpstr>
      <vt:lpstr>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Devin</dc:creator>
  <cp:lastModifiedBy>Devin</cp:lastModifiedBy>
  <cp:revision>10</cp:revision>
  <dcterms:created xsi:type="dcterms:W3CDTF">2013-05-05T17:02:18Z</dcterms:created>
  <dcterms:modified xsi:type="dcterms:W3CDTF">2013-05-05T18:29:24Z</dcterms:modified>
</cp:coreProperties>
</file>