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8" r:id="rId4"/>
    <p:sldId id="256" r:id="rId5"/>
    <p:sldId id="258" r:id="rId6"/>
    <p:sldId id="257" r:id="rId7"/>
    <p:sldId id="260" r:id="rId8"/>
    <p:sldId id="261" r:id="rId9"/>
    <p:sldId id="267" r:id="rId10"/>
    <p:sldId id="269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亮亮" initials="陈" lastIdx="1" clrIdx="0"/>
  <p:cmAuthor id="2" name="WQ" initials="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8T20:35:56.725" idx="1">
    <p:pos x="10" y="10"/>
    <p:text/>
  </p:cm>
  <p:cm authorId="2" dt="2021-11-14T16:57:56.691" idx="1">
    <p:pos x="166" y="166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8T20:35:56.725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071FF-749D-4D7D-805E-CDF684FAB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B45AD-ECD2-4970-A4E6-E07F6E5E49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28750" y="1029335"/>
            <a:ext cx="720090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技术选型：</a:t>
            </a:r>
            <a:endParaRPr lang="zh-CN" altLang="en-US" sz="4400"/>
          </a:p>
          <a:p>
            <a:r>
              <a:rPr lang="zh-CN" altLang="en-US" sz="4400"/>
              <a:t>前端：</a:t>
            </a:r>
            <a:r>
              <a:rPr lang="en-US" altLang="zh-CN" sz="4400"/>
              <a:t> uniapp</a:t>
            </a:r>
            <a:endParaRPr lang="en-US" altLang="zh-CN" sz="4400"/>
          </a:p>
          <a:p>
            <a:r>
              <a:rPr lang="zh-CN" altLang="en-US" sz="4400"/>
              <a:t>数据库：</a:t>
            </a:r>
            <a:r>
              <a:rPr lang="en-US" altLang="zh-CN" sz="4400"/>
              <a:t> mongo</a:t>
            </a:r>
            <a:endParaRPr lang="en-US" altLang="zh-CN" sz="4400"/>
          </a:p>
          <a:p>
            <a:r>
              <a:rPr lang="zh-CN" altLang="en-US" sz="4400"/>
              <a:t>后台：</a:t>
            </a:r>
            <a:r>
              <a:rPr lang="en-US" altLang="zh-CN" sz="4400"/>
              <a:t>serveless</a:t>
            </a:r>
            <a:endParaRPr lang="en-US" altLang="zh-CN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4042" y="211015"/>
            <a:ext cx="4079631" cy="6435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34042" y="211015"/>
            <a:ext cx="407963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34042" y="5999870"/>
            <a:ext cx="4079630" cy="6471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34042" y="5999870"/>
            <a:ext cx="1380978" cy="61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32695" y="5999870"/>
            <a:ext cx="1380979" cy="61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15021" y="5999869"/>
            <a:ext cx="1317674" cy="61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Bahnschrift Light SemiCondensed" panose="020B0502040204020203" pitchFamily="34" charset="0"/>
              </a:rPr>
              <a:t>+</a:t>
            </a:r>
            <a:endParaRPr lang="zh-CN" altLang="en-US" sz="5400" dirty="0">
              <a:latin typeface="Bahnschrift Light SemiCondensed" panose="020B0502040204020203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34042" y="858129"/>
            <a:ext cx="4079630" cy="942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34041" y="1800665"/>
            <a:ext cx="4079630" cy="1730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卡片内容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34039" y="3530991"/>
            <a:ext cx="3348115" cy="1730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卡片内容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682153" y="3530991"/>
            <a:ext cx="731517" cy="1730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删除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ctr"/>
            <a:endParaRPr lang="en-US" altLang="zh-CN" sz="20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分享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31126" y="1139483"/>
            <a:ext cx="288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数据默认懒加载和虚拟列表的方式来进行加载</a:t>
            </a:r>
            <a:endParaRPr lang="en-US" altLang="zh-CN" dirty="0"/>
          </a:p>
          <a:p>
            <a:br>
              <a:rPr lang="en-US" altLang="zh-CN" dirty="0"/>
            </a:br>
            <a:r>
              <a:rPr lang="zh-CN" altLang="en-US" dirty="0"/>
              <a:t>相左滑动进行删除和分享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点击卡片查看详情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131126" y="4841354"/>
            <a:ext cx="2883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这个＋号，分享，删除等只有系统用户才能看到，乙方只能看到首页和我的。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4042" y="211015"/>
            <a:ext cx="4079631" cy="6435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34042" y="211015"/>
            <a:ext cx="407963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查看详情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33750" y="843915"/>
            <a:ext cx="4079875" cy="58026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箭头: 左 1"/>
          <p:cNvSpPr/>
          <p:nvPr/>
        </p:nvSpPr>
        <p:spPr>
          <a:xfrm>
            <a:off x="3530990" y="457199"/>
            <a:ext cx="267286" cy="154745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29728" y="377988"/>
            <a:ext cx="286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  <a:endParaRPr lang="zh-CN" altLang="en-US" dirty="0"/>
          </a:p>
        </p:txBody>
      </p:sp>
      <p:sp>
        <p:nvSpPr>
          <p:cNvPr id="11" name="箭头: 上弧形 10"/>
          <p:cNvSpPr/>
          <p:nvPr/>
        </p:nvSpPr>
        <p:spPr>
          <a:xfrm rot="16816083">
            <a:off x="6999851" y="429649"/>
            <a:ext cx="185228" cy="154745"/>
          </a:xfrm>
          <a:prstGeom prst="curved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91545" y="349905"/>
            <a:ext cx="3042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分享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在分享的时候，需要自动生成一个账单</a:t>
            </a:r>
            <a:endParaRPr lang="zh-CN" altLang="en-US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333750" y="1356995"/>
          <a:ext cx="4083050" cy="279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610"/>
                <a:gridCol w="816610"/>
                <a:gridCol w="816610"/>
                <a:gridCol w="816610"/>
                <a:gridCol w="816610"/>
              </a:tblGrid>
              <a:tr h="52832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款式</a:t>
                      </a:r>
                      <a:endParaRPr lang="zh-CN" altLang="en-US" sz="15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尺码</a:t>
                      </a:r>
                      <a:endParaRPr lang="zh-CN" altLang="en-US" sz="15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颜色</a:t>
                      </a:r>
                      <a:endParaRPr lang="zh-CN" altLang="en-US" sz="15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价格</a:t>
                      </a:r>
                      <a:endParaRPr lang="zh-CN" altLang="en-US" sz="15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lang="zh-CN" altLang="en-US" sz="15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68199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童装</a:t>
                      </a:r>
                      <a:endParaRPr lang="zh-CN" altLang="en-US" sz="13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L</a:t>
                      </a:r>
                      <a:endParaRPr lang="en-US" altLang="zh-CN" sz="13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驼色</a:t>
                      </a:r>
                      <a:endParaRPr lang="zh-CN" altLang="en-US" sz="13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  <a:endParaRPr lang="en-US" altLang="zh-CN" sz="13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endParaRPr lang="en-US" altLang="zh-CN" sz="13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9055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1028</a:t>
                      </a:r>
                      <a:endParaRPr lang="en-US" altLang="zh-CN" sz="13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110</a:t>
                      </a:r>
                      <a:endParaRPr lang="en-US" altLang="zh-CN" sz="13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粉红</a:t>
                      </a:r>
                      <a:endParaRPr lang="zh-CN" altLang="en-US" sz="13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  <a:endParaRPr lang="en-US" altLang="zh-CN" sz="13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  <a:endParaRPr lang="en-US" altLang="zh-CN" sz="13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68199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330</a:t>
                      </a:r>
                      <a:endParaRPr lang="en-US" altLang="zh-CN" sz="13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90</a:t>
                      </a:r>
                      <a:endParaRPr lang="en-US" altLang="zh-CN" sz="13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大红</a:t>
                      </a:r>
                      <a:endParaRPr lang="zh-CN" altLang="en-US" sz="13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3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200</a:t>
                      </a:r>
                      <a:endParaRPr lang="en-US" altLang="zh-CN" sz="13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731260" y="923290"/>
            <a:ext cx="346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双击表格</a:t>
            </a:r>
            <a:r>
              <a:rPr lang="zh-CN" altLang="en-US"/>
              <a:t>进行修改</a:t>
            </a:r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3333750" y="918210"/>
            <a:ext cx="397510" cy="3175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139940" y="2277110"/>
            <a:ext cx="1450340" cy="80137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854440" y="2875280"/>
            <a:ext cx="2677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双击文本框进行</a:t>
            </a:r>
            <a:r>
              <a:rPr lang="zh-CN" altLang="en-US"/>
              <a:t>精确修改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967230" y="2073910"/>
            <a:ext cx="1682115" cy="93345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flipH="1">
            <a:off x="847725" y="3078480"/>
            <a:ext cx="176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双击文本框进行整行</a:t>
            </a:r>
            <a:r>
              <a:rPr lang="zh-CN" altLang="en-US"/>
              <a:t>修改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4042" y="211015"/>
            <a:ext cx="4079631" cy="6435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34042" y="211015"/>
            <a:ext cx="407963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账单录入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34042" y="5999870"/>
            <a:ext cx="4079630" cy="6471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34042" y="5999870"/>
            <a:ext cx="1380978" cy="61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32695" y="5999870"/>
            <a:ext cx="1380979" cy="61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15021" y="5999869"/>
            <a:ext cx="1317674" cy="61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Bahnschrift Light SemiCondensed" panose="020B0502040204020203" pitchFamily="34" charset="0"/>
              </a:rPr>
              <a:t>+</a:t>
            </a:r>
            <a:endParaRPr lang="zh-CN" altLang="en-US" sz="5400" dirty="0">
              <a:latin typeface="Bahnschrift Light SemiCondensed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34042" y="858128"/>
            <a:ext cx="4079630" cy="3981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33750" y="5403850"/>
            <a:ext cx="1961515" cy="49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93502" y="1026942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这个地方的表单数据，当录入完成后，跳转到首页，并且情况数据。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没有完成录入的数据就保留在当前页面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015" y="1905635"/>
            <a:ext cx="3785235" cy="260286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294630" y="1444625"/>
            <a:ext cx="100457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复制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369685" y="1444625"/>
            <a:ext cx="964565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372735" y="5403850"/>
            <a:ext cx="1961515" cy="49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确  定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2098675" y="4396740"/>
            <a:ext cx="2708275" cy="1237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85140" y="402844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预览的</a:t>
            </a:r>
            <a:r>
              <a:rPr lang="zh-CN" altLang="en-US"/>
              <a:t>弹窗和详情</a:t>
            </a:r>
            <a:r>
              <a:rPr lang="zh-CN" altLang="en-US"/>
              <a:t>一样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4042" y="211015"/>
            <a:ext cx="4079631" cy="6435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34042" y="211015"/>
            <a:ext cx="407963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个人中心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34042" y="5999870"/>
            <a:ext cx="4079630" cy="6471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34042" y="5999870"/>
            <a:ext cx="1380978" cy="61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32695" y="5999870"/>
            <a:ext cx="1380979" cy="61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15021" y="5999869"/>
            <a:ext cx="1317674" cy="61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Bahnschrift Light SemiCondensed" panose="020B0502040204020203" pitchFamily="34" charset="0"/>
              </a:rPr>
              <a:t>+</a:t>
            </a:r>
            <a:endParaRPr lang="zh-CN" altLang="en-US" sz="5400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853354" y="1139483"/>
            <a:ext cx="1179341" cy="111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34041" y="2363372"/>
            <a:ext cx="4079630" cy="61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修改个人信息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334039" y="2974144"/>
            <a:ext cx="4079630" cy="61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反馈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02849" y="5352754"/>
            <a:ext cx="3742010" cy="611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开发者信息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34039" y="3585599"/>
            <a:ext cx="4079630" cy="61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zh-CN" altLang="en-US" dirty="0"/>
              <a:t> 系统</a:t>
            </a:r>
            <a:r>
              <a:rPr lang="zh-CN" altLang="en-US" dirty="0"/>
              <a:t>设置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187397" y="1889172"/>
            <a:ext cx="35169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点击头像可以修改头像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点击修改个人信息和反馈都可以进行修改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开发者信息放在下面，每一页面都需要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4042" y="211015"/>
            <a:ext cx="4079631" cy="6435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34042" y="211015"/>
            <a:ext cx="407963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系统参数</a:t>
            </a:r>
            <a:r>
              <a:rPr lang="zh-CN" altLang="en-US" dirty="0"/>
              <a:t>设置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33750" y="857885"/>
            <a:ext cx="4079875" cy="57899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箭头: 左 1"/>
          <p:cNvSpPr/>
          <p:nvPr/>
        </p:nvSpPr>
        <p:spPr>
          <a:xfrm>
            <a:off x="3530990" y="457199"/>
            <a:ext cx="267286" cy="154745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29728" y="377988"/>
            <a:ext cx="286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34042" y="1087233"/>
            <a:ext cx="4079630" cy="57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dirty="0"/>
              <a:t>颜色</a:t>
            </a:r>
            <a:r>
              <a:rPr lang="zh-CN" altLang="en-US" dirty="0"/>
              <a:t>设置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34042" y="1802243"/>
            <a:ext cx="4079630" cy="57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dirty="0"/>
              <a:t>尺码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4042" y="211015"/>
            <a:ext cx="4079631" cy="6435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34042" y="211015"/>
            <a:ext cx="407963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颜色</a:t>
            </a:r>
            <a:r>
              <a:rPr lang="en-US" altLang="zh-CN" dirty="0"/>
              <a:t>/</a:t>
            </a:r>
            <a:r>
              <a:rPr lang="zh-CN" altLang="en-US" dirty="0"/>
              <a:t>尺码设置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33750" y="857885"/>
            <a:ext cx="4079875" cy="57899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箭头: 左 1"/>
          <p:cNvSpPr/>
          <p:nvPr/>
        </p:nvSpPr>
        <p:spPr>
          <a:xfrm>
            <a:off x="3530990" y="457199"/>
            <a:ext cx="267286" cy="154745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29728" y="377988"/>
            <a:ext cx="286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34042" y="1087233"/>
            <a:ext cx="4079630" cy="57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/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颜色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524885" y="1236345"/>
            <a:ext cx="273685" cy="277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33750" y="1892300"/>
            <a:ext cx="307594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/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颜色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24885" y="2002790"/>
            <a:ext cx="273685" cy="2774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9690" y="1837055"/>
            <a:ext cx="983615" cy="6489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禁用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652895" y="1353820"/>
            <a:ext cx="1765300" cy="78105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661400" y="1957070"/>
            <a:ext cx="2170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点击进行</a:t>
            </a:r>
            <a:r>
              <a:rPr lang="zh-CN" altLang="en-US"/>
              <a:t>修改</a:t>
            </a:r>
            <a:endParaRPr lang="zh-CN" altLang="en-US"/>
          </a:p>
        </p:txBody>
      </p:sp>
      <p:sp>
        <p:nvSpPr>
          <p:cNvPr id="14" name="十字形 13"/>
          <p:cNvSpPr/>
          <p:nvPr/>
        </p:nvSpPr>
        <p:spPr>
          <a:xfrm>
            <a:off x="6927215" y="349250"/>
            <a:ext cx="337185" cy="382270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82180" y="664210"/>
            <a:ext cx="1602740" cy="25336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884920" y="731520"/>
            <a:ext cx="2170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点击进行</a:t>
            </a:r>
            <a:r>
              <a:rPr lang="zh-CN" altLang="en-US"/>
              <a:t>添加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4042" y="211015"/>
            <a:ext cx="4079631" cy="6435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34042" y="211015"/>
            <a:ext cx="407963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生成账单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34042" y="1533378"/>
            <a:ext cx="4079630" cy="24102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一张账单图片</a:t>
            </a:r>
            <a:endParaRPr lang="zh-CN" altLang="en-US" dirty="0"/>
          </a:p>
        </p:txBody>
      </p:sp>
      <p:sp>
        <p:nvSpPr>
          <p:cNvPr id="2" name="箭头: 左 1"/>
          <p:cNvSpPr/>
          <p:nvPr/>
        </p:nvSpPr>
        <p:spPr>
          <a:xfrm>
            <a:off x="3530990" y="457199"/>
            <a:ext cx="267286" cy="154745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29728" y="377988"/>
            <a:ext cx="286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34041" y="5005690"/>
            <a:ext cx="4079631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分享到微信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62314" y="2004645"/>
            <a:ext cx="3094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这张账单是一张图片，是为了给人家留作纪念的，不会对这个账单进行操作。是交易完成后，可以手动生成。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34040" y="5805204"/>
            <a:ext cx="4079631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保存到本地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4042" y="211015"/>
            <a:ext cx="4079631" cy="6435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34042" y="211015"/>
            <a:ext cx="407963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修改个人信息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34042" y="896544"/>
            <a:ext cx="4079630" cy="4095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个人基本信息，从微信中获取，可以修改的内容只有昵称，手机号等</a:t>
            </a:r>
            <a:endParaRPr lang="zh-CN" altLang="en-US" dirty="0"/>
          </a:p>
        </p:txBody>
      </p:sp>
      <p:sp>
        <p:nvSpPr>
          <p:cNvPr id="2" name="箭头: 左 1"/>
          <p:cNvSpPr/>
          <p:nvPr/>
        </p:nvSpPr>
        <p:spPr>
          <a:xfrm>
            <a:off x="3530990" y="457199"/>
            <a:ext cx="267286" cy="154745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34042" y="5903236"/>
            <a:ext cx="4079630" cy="576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 闭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229728" y="377988"/>
            <a:ext cx="286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334042" y="5159488"/>
            <a:ext cx="4079630" cy="57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 定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fe1e2a9-c591-4849-b35a-0e80d4760680}"/>
  <p:tag name="TABLE_ENDDRAG_ORIGIN_RECT" val="321*220"/>
  <p:tag name="TABLE_ENDDRAG_RECT" val="262*0*321*220"/>
  <p:tag name="TABLE_AUTOADJUST_FLAG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演示</Application>
  <PresentationFormat>宽屏</PresentationFormat>
  <Paragraphs>178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Bahnschrift Light SemiCondensed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亮亮</dc:creator>
  <cp:lastModifiedBy>温澜时夏</cp:lastModifiedBy>
  <cp:revision>4</cp:revision>
  <dcterms:created xsi:type="dcterms:W3CDTF">2021-11-08T12:27:00Z</dcterms:created>
  <dcterms:modified xsi:type="dcterms:W3CDTF">2021-11-14T09:29:20Z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1B4CEB34D80349F4A9A135319EB7FFFF</vt:lpwstr>
  </property>
  <property fmtid="{D5CDD505-2E9C-101B-9397-08002B2CF9AE}" pid="3" name="KSOProductBuildVer">
    <vt:lpwstr>2052-11.1.0.11045</vt:lpwstr>
  </property>
</Properties>
</file>