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6601A7-81D2-4384-91E8-5114265FB0BF}" type="slidenum"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D007AB-7727-4074-9521-3220B4C98774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83E04F-E23B-43A8-B3B5-622E04271BF7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Aqui estão os tópicos que irei abordar nesta apresentação.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AA353B-C7CC-4A1F-9584-CA6983CDF056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já devem saber, 1 das ferramentas mais úteis para o programador são as …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 a evolução tecnológica, há cada vez mais dispositivos móveis… e mais potentes.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Ao mesmo tempo cada vez mais developers entram no mundo dos dispositivos moveis, com que faz que mais bibliotecas sejam criadas e que o necessidade de uma biblioteca para uma dada área seja cada vez mais procurada.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Uma área pouco explorada no mobile é o raytracing e por isso… proponho…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B6F724-EE2C-4FC3-91CC-93C780DC6286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 o objetivo de responder a essa questão, foi realizado uma pesquisa de forma perceber as possibilidades e limitações destes dispositivos ao executar algoritmos de ray tracing.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CF3722-58B3-4A1A-BF5A-BB69D3A3851A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 o objetivo de responder a essa questão, foi realizado uma pesquisa de forma perceber as possibilidades e limitações destes dispositivos ao executar algoritmos de ray tracing.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 para dispositivos móveis, apenas se encontrou meia dúzia de aplicações demo.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C9D16F6-17D5-4706-85EA-510D7D370C39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forma a resolver a falta de bibliotecas de ray tracing para dispositivos móveis, eu proponho: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58ED30-1589-40B3-B4DE-1C9BB120A578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aplicação desenvolvida será dividida em 3 camadas: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 - servirá apenas para fornecer, por exemplo, um bitmap ao ray tracer e mostrá-lo no ecrã.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 – conterá os componentes principais de rendering em que o utilizador poderá desenvolver os seus.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Library – em que recebe raios e geometria e calcula as respetivas interseções.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38641C5-813A-409A-BB5A-A8C0D36223F2}" type="slidenum">
              <a:rPr b="0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22960" y="2165760"/>
            <a:ext cx="75434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165760"/>
            <a:ext cx="75434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PT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02-03-2017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675FD2-BD18-40F9-B998-E46D60BFB979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PT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02-03-2017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023B98-7144-49A9-8B03-476E1FA5C74C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2376000"/>
            <a:ext cx="9143640" cy="969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Dissertation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79120" y="4538160"/>
            <a:ext cx="7435800" cy="76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PT" sz="1800" spc="199" strike="noStrike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Tiago Santos – a64381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864080" y="1265040"/>
            <a:ext cx="71812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</a:pPr>
            <a:r>
              <a:rPr b="0" lang="pt-PT" sz="1600" spc="199" strike="noStrike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Engineering School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PT" sz="1600" spc="199" strike="noStrike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Masters in Informatics Engineering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0" y="1735200"/>
            <a:ext cx="91436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0" y="3348360"/>
            <a:ext cx="914364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Imagem 8" descr=""/>
          <p:cNvPicPr/>
          <p:nvPr/>
        </p:nvPicPr>
        <p:blipFill>
          <a:blip r:embed="rId1"/>
          <a:stretch/>
        </p:blipFill>
        <p:spPr>
          <a:xfrm>
            <a:off x="209880" y="1084680"/>
            <a:ext cx="1653840" cy="82080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0" y="3454200"/>
            <a:ext cx="914364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pt-PT" sz="3200" spc="199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Mobile Ray Tracing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Demonstration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done so far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E0F78D6-5813-4E08-A55E-4FA9E1831A13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restart="whenNotActive" nodeType="interactiveSeq" fill="hold">
                <p:childTnLst>
                  <p:par>
                    <p:cTn id="21" fill="hold">
                      <p:stCondLst/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2376000"/>
            <a:ext cx="9143640" cy="969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Dssertation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79120" y="4538160"/>
            <a:ext cx="7435800" cy="76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PT" sz="1800" spc="199" strike="noStrike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Tiago Santos – a64381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864080" y="1265040"/>
            <a:ext cx="71812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</a:pPr>
            <a:r>
              <a:rPr b="0" lang="pt-PT" sz="1600" spc="199" strike="noStrike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Engineering School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PT" sz="1600" spc="199" strike="noStrike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Masters in Informatics Engineering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1735200"/>
            <a:ext cx="91436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0" y="3348360"/>
            <a:ext cx="914364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Imagem 8" descr=""/>
          <p:cNvPicPr/>
          <p:nvPr/>
        </p:nvPicPr>
        <p:blipFill>
          <a:blip r:embed="rId1"/>
          <a:stretch/>
        </p:blipFill>
        <p:spPr>
          <a:xfrm>
            <a:off x="209880" y="1084680"/>
            <a:ext cx="1653840" cy="82080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>
            <a:off x="0" y="3454200"/>
            <a:ext cx="914364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pt-PT" sz="3200" spc="199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Mobile Ray Tracing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Summary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Related work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work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Approach and Technologies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plan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Demonstration (a sneak peek of what is done so far)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7A37896-3876-4EE3-802D-D6E5DDDD1FE2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6480360" y="4105440"/>
            <a:ext cx="2663280" cy="221976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22960" y="1845720"/>
            <a:ext cx="613728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Programmers need libraries to assist them in daily challenges.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increasing powerful mobile devices every year, more and more programmers join this community.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…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they increase the demand for new mobile libraries.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propose to make Ray Tracing library for mobile devices.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40718D2-E6BD-4F22-97B2-67D16ADA8FAD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Ray Tracing?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Yes, Ray tracing is slow, but it can simulate some phenomena, like: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Paths of light – Global Illumination.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Propagation of sound.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 wifi networks – Human Technologies.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But, can current mobile devices run ray tracing simulations in useful time?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04681FC-B874-4A85-A312-1319988E38D8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Related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is a panoply of Ray Tracers.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I use some ray tracer for mobile devices?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0BBFA77-7C9D-49F0-A3AF-A6E13834A939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2" name="Picture 5" descr=""/>
          <p:cNvPicPr/>
          <p:nvPr/>
        </p:nvPicPr>
        <p:blipFill>
          <a:blip r:embed="rId1"/>
          <a:stretch/>
        </p:blipFill>
        <p:spPr>
          <a:xfrm>
            <a:off x="0" y="2576160"/>
            <a:ext cx="9143640" cy="358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Proposed work - Goals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Demonstrate the  possibilities and limitations  of using mobile devices to run ray tracing based algorithms.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Development and supply a Ray Tracing library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 the agile development of diverse applications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Development of a demo application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Illustrate the functionalities provided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26F6FAD-02BB-4C78-B413-18FC3E09789A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Approach and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divided in 3 layers: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Interface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Rendering Components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Library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Technologies: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Android (SDK + NDK)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1BCCF0E-34DA-49A6-A56E-F2237CA479A9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4241160" y="2714760"/>
            <a:ext cx="4824000" cy="33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E94467F-1378-4645-A4AB-2E35764CAC17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1"/>
          <a:stretch/>
        </p:blipFill>
        <p:spPr>
          <a:xfrm>
            <a:off x="404280" y="2328120"/>
            <a:ext cx="8366400" cy="295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209520" y="1845720"/>
            <a:ext cx="8772120" cy="43642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simulate various phenomena with Ray Tracing.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is a panoply of Ray Tracers available today.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almost none for Mobile Devices.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Mobile developers need libraries in order to deal with the daily challenges.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Proposed work: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available a library of Ray Tracing that promotes and facilitates the development of some mobile applications.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282499B-3ED9-43C1-B06F-8291D7CABF41}" type="slidenum">
              <a:rPr b="0" lang="pt-PT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1710</TotalTime>
  <Application>LibreOffice/5.1.6.2$Linux_X86_64 LibreOffice_project/10m0$Build-2</Application>
  <Words>604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2014-03-10T20:31:01Z</dcterms:created>
  <dc:creator>Tiago Santos</dc:creator>
  <dc:description/>
  <dc:language>pt-PT</dc:language>
  <cp:lastModifiedBy/>
  <dcterms:modified xsi:type="dcterms:W3CDTF">2017-03-02T19:25:34Z</dcterms:modified>
  <cp:revision>488</cp:revision>
  <dc:subject/>
  <dc:title>DEI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8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