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Demo – </a:t>
            </a:r>
            <a:r>
              <a:rPr lang="zh-CN" altLang="en-US" dirty="0" smtClean="0"/>
              <a:t>登录成功用例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59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如何判断登录成功？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观察物流货代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平台，如果成功登录，会在右上角显示用户的名称：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以这个特性，来判定用户是否登录成功。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所以，这条登录成功的用例，用自动化实现起来的验证点就是右上角会有登录时的用户名显示。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64904"/>
            <a:ext cx="35147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662372"/>
              </p:ext>
            </p:extLst>
          </p:nvPr>
        </p:nvGraphicFramePr>
        <p:xfrm>
          <a:off x="5796136" y="2776041"/>
          <a:ext cx="1524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包装程序外壳对象" showAsIcon="1" r:id="rId4" imgW="1524240" imgH="711360" progId="Package">
                  <p:embed/>
                </p:oleObj>
              </mc:Choice>
              <mc:Fallback>
                <p:oleObj name="包装程序外壳对象" showAsIcon="1" r:id="rId4" imgW="15242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96136" y="2776041"/>
                        <a:ext cx="15240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5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 – </a:t>
            </a:r>
            <a:r>
              <a:rPr lang="zh-CN" altLang="en-US" dirty="0" smtClean="0"/>
              <a:t>自动化测试发现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还是拿登录这块来说，有这样一个用例：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、在登录界面用户名输入</a:t>
            </a:r>
            <a:r>
              <a:rPr lang="en-US" altLang="zh-CN" dirty="0" err="1" smtClean="0"/>
              <a:t>incito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、密码输入框什么也不输入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、点击登录按钮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假设期望结果是：请输入密码！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那么最后验证用例通过的条件就是 弹出“请输入密码！”这个弹窗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714864"/>
              </p:ext>
            </p:extLst>
          </p:nvPr>
        </p:nvGraphicFramePr>
        <p:xfrm>
          <a:off x="7164288" y="3068960"/>
          <a:ext cx="1295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包装程序外壳对象" showAsIcon="1" r:id="rId3" imgW="1295640" imgH="711360" progId="Package">
                  <p:embed/>
                </p:oleObj>
              </mc:Choice>
              <mc:Fallback>
                <p:oleObj name="包装程序外壳对象" showAsIcon="1" r:id="rId3" imgW="12956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4288" y="3068960"/>
                        <a:ext cx="12954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99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Demo-</a:t>
            </a:r>
            <a:r>
              <a:rPr lang="zh-CN" altLang="en-US" dirty="0" smtClean="0"/>
              <a:t>复杂一点的用例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找车源页面上，有筛选车源的条件选择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假如现在，输入</a:t>
            </a:r>
            <a:r>
              <a:rPr lang="en-US" altLang="zh-CN" dirty="0" smtClean="0"/>
              <a:t>10.5</a:t>
            </a:r>
            <a:r>
              <a:rPr lang="zh-CN" altLang="en-US" dirty="0" smtClean="0"/>
              <a:t>到开始“车长”输入框，点击搜索按钮，列表筛选出来的车源中的车长必须大于等于</a:t>
            </a:r>
            <a:r>
              <a:rPr lang="en-US" altLang="zh-CN" dirty="0" smtClean="0"/>
              <a:t>10.5</a:t>
            </a:r>
            <a:r>
              <a:rPr lang="zh-CN" altLang="en-US" dirty="0" smtClean="0"/>
              <a:t>米这个值，演示详见：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FindCarsPage_004_Public_StartCarLengthDataInputSearch_Test.java  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838842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383467"/>
              </p:ext>
            </p:extLst>
          </p:nvPr>
        </p:nvGraphicFramePr>
        <p:xfrm>
          <a:off x="4427984" y="6021288"/>
          <a:ext cx="1739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包装程序外壳对象" showAsIcon="1" r:id="rId4" imgW="1740240" imgH="711360" progId="Package">
                  <p:embed/>
                </p:oleObj>
              </mc:Choice>
              <mc:Fallback>
                <p:oleObj name="包装程序外壳对象" showAsIcon="1" r:id="rId4" imgW="17402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27984" y="6021288"/>
                        <a:ext cx="17399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2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3802434"/>
          </a:xfrm>
        </p:spPr>
        <p:txBody>
          <a:bodyPr/>
          <a:lstStyle/>
          <a:p>
            <a:r>
              <a:rPr lang="zh-CN" altLang="en-US" dirty="0" smtClean="0"/>
              <a:t>其实还有更多更复杂的自动化测试用例，检查点更多</a:t>
            </a:r>
            <a:r>
              <a:rPr lang="en-US" altLang="zh-CN" dirty="0" smtClean="0"/>
              <a:t>……</a:t>
            </a:r>
            <a:br>
              <a:rPr lang="en-US" altLang="zh-CN" dirty="0" smtClean="0"/>
            </a:br>
            <a:r>
              <a:rPr lang="zh-CN" altLang="en-US" dirty="0" smtClean="0"/>
              <a:t>演示结束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下面汇报下目前自动化覆盖的进度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29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202</Words>
  <Application>Microsoft Office PowerPoint</Application>
  <PresentationFormat>全屏显示(4:3)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包装程序外壳对象</vt:lpstr>
      <vt:lpstr>Demo – 登录成功用例</vt:lpstr>
      <vt:lpstr>如何判断登录成功？</vt:lpstr>
      <vt:lpstr>Demo – 自动化测试发现bug</vt:lpstr>
      <vt:lpstr>Demo-复杂一点的用例</vt:lpstr>
      <vt:lpstr>其实还有更多更复杂的自动化测试用例，检查点更多…… 演示结束 下面汇报下目前自动化覆盖的进度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– 登录成功与否</dc:title>
  <dc:creator>Administrator</dc:creator>
  <cp:lastModifiedBy>Windows 用户</cp:lastModifiedBy>
  <cp:revision>8</cp:revision>
  <dcterms:created xsi:type="dcterms:W3CDTF">2014-12-30T13:21:15Z</dcterms:created>
  <dcterms:modified xsi:type="dcterms:W3CDTF">2014-12-30T14:11:41Z</dcterms:modified>
</cp:coreProperties>
</file>