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6" d="100"/>
          <a:sy n="66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 smtClean="0"/>
              <a:t>自动化测试</a:t>
            </a:r>
            <a:r>
              <a:rPr lang="zh-CN" altLang="en-US" b="1" dirty="0" smtClean="0"/>
              <a:t>（黑盒）介绍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83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、美观</a:t>
            </a:r>
            <a:r>
              <a:rPr lang="zh-CN" altLang="en-US" dirty="0"/>
              <a:t>、声音、易用性测试，无法使用自动测试。人的感观方面的：界面的美观、声音的体验、易用性的测试，也只有人来测试。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32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、软件或者环境不稳定</a:t>
            </a:r>
            <a:r>
              <a:rPr lang="zh-CN" altLang="en-US" dirty="0"/>
              <a:t>。</a:t>
            </a:r>
            <a:r>
              <a:rPr lang="zh-CN" altLang="en-US" dirty="0" smtClean="0"/>
              <a:t>软件和环境不稳定</a:t>
            </a:r>
            <a:r>
              <a:rPr lang="zh-CN" altLang="en-US" dirty="0"/>
              <a:t>，则会由于这些不稳定因素导致自动化测试失败。只有当软件达到相对的稳定，没有界面性严重错误和中断错误才能开始自动化测试。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08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每当有软件版本发布的时候，测试人员需要对软件进行回归测试，简单的功能性测试用例在每一轮测试中都不能少，而且具有一定的机械性、重复性，工作量往往较大。这样，计算机就比人更适合完成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，这也是自动化测试诞生的一个重要原因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80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49694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对</a:t>
            </a:r>
            <a:r>
              <a:rPr lang="zh-CN" altLang="zh-CN" dirty="0"/>
              <a:t>程序的回归测试更方便。这可能是自动化测试最主要的任务，特别是在程序修改比较频繁时，效果是非常明显的。由于回归测试</a:t>
            </a:r>
            <a:r>
              <a:rPr lang="zh-CN" altLang="zh-CN" dirty="0" smtClean="0"/>
              <a:t>的用例</a:t>
            </a:r>
            <a:r>
              <a:rPr lang="zh-CN" altLang="zh-CN" dirty="0"/>
              <a:t>是完全设计好的，测试期望的结果也是完全可以预料的，将回归测试自动运行，可以极大提高测试效率，缩短回归测试时间。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93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/>
              <a:t>可以运行更多更繁琐的测试。自动化的一个明显的好处是可以在较少的时间内运行更多的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，满足快速开发的步伐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/>
              <a:t>更好地利用资源。将繁琐的任务自动化，可以提高准确性和测试人员的积极性，将</a:t>
            </a:r>
            <a:r>
              <a:rPr lang="zh-CN" altLang="zh-CN" dirty="0" smtClean="0"/>
              <a:t>测试人员</a:t>
            </a:r>
            <a:r>
              <a:rPr lang="zh-CN" altLang="zh-CN" dirty="0"/>
              <a:t>解脱出来投入更多精力设计更好的测试用例。有些测试不适合于自动测试，仅适合于手工测试，将可自动测试的测试自动化后，可以让测试人员专注于手工测试部分，提高手工测试的效率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68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/>
              <a:t>增加软件信任度。由于测试是自动执行的，所以不存在执行过程中的疏忽和错误，完全取决于测试的设计质量。一旦软件通过了强有力的自动测试后，软件的信任度自然会增加。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5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、自动化不能完全取代手工测试。</a:t>
            </a:r>
            <a:r>
              <a:rPr lang="zh-CN" altLang="en-US" dirty="0"/>
              <a:t>不能期望自动化测试去发现更多新的缺陷， 事实证明新缺陷越多，自动化测试失败的几率就越大。发现更多的新缺陷应该是手工测试的主要</a:t>
            </a:r>
            <a:r>
              <a:rPr lang="zh-CN" altLang="en-US" dirty="0" smtClean="0"/>
              <a:t>目的。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41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、工具</a:t>
            </a:r>
            <a:r>
              <a:rPr lang="zh-CN" altLang="en-US" dirty="0"/>
              <a:t>本身不具有</a:t>
            </a:r>
            <a:r>
              <a:rPr lang="zh-CN" altLang="en-US" dirty="0" smtClean="0"/>
              <a:t>想象力，工具</a:t>
            </a:r>
            <a:r>
              <a:rPr lang="zh-CN" altLang="en-US" dirty="0"/>
              <a:t>毕竟是工具，出现一些需要思考、体验、界面美观方面的测试，自动化</a:t>
            </a:r>
            <a:r>
              <a:rPr lang="zh-CN" altLang="en-US" u="sng" dirty="0"/>
              <a:t>测试工</a:t>
            </a:r>
            <a:r>
              <a:rPr lang="zh-CN" altLang="en-US" dirty="0"/>
              <a:t>具无能为力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08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458</Words>
  <Application>Microsoft Office PowerPoint</Application>
  <PresentationFormat>全屏显示(4:3)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自动化测试（黑盒）介绍</vt:lpstr>
      <vt:lpstr>概述</vt:lpstr>
      <vt:lpstr>PowerPoint 演示文稿</vt:lpstr>
      <vt:lpstr>优点</vt:lpstr>
      <vt:lpstr>PowerPoint 演示文稿</vt:lpstr>
      <vt:lpstr>PowerPoint 演示文稿</vt:lpstr>
      <vt:lpstr>PowerPoint 演示文稿</vt:lpstr>
      <vt:lpstr>缺点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实施自动化测试的意义和目的 </dc:title>
  <dc:creator>Administrator</dc:creator>
  <cp:lastModifiedBy>Windows 用户</cp:lastModifiedBy>
  <cp:revision>8</cp:revision>
  <dcterms:created xsi:type="dcterms:W3CDTF">2014-12-22T02:31:28Z</dcterms:created>
  <dcterms:modified xsi:type="dcterms:W3CDTF">2014-12-23T10:19:51Z</dcterms:modified>
</cp:coreProperties>
</file>