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688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覆盖模块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56895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6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每天定时执行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每天定时执行自动化测试，目前的策略是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新</a:t>
            </a:r>
            <a:r>
              <a:rPr lang="zh-CN" altLang="en-US" dirty="0" smtClean="0"/>
              <a:t>的软件版本部署之后通过手动去开启自动化测试，进行回归测试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、每天晚上下班之前提交当天的所有自动化用例代码到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，晚上</a:t>
            </a:r>
            <a:r>
              <a:rPr lang="en-US" altLang="zh-CN" dirty="0" smtClean="0"/>
              <a:t>23</a:t>
            </a:r>
            <a:r>
              <a:rPr lang="zh-CN" altLang="en-US" dirty="0" smtClean="0"/>
              <a:t>点会自动运行所有模块的自动化测试用例，最终的执行结果会发送邮件给相关人员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39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覆盖模块</vt:lpstr>
      <vt:lpstr>每天定时执行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4</cp:revision>
  <dcterms:created xsi:type="dcterms:W3CDTF">2014-12-31T02:16:05Z</dcterms:created>
  <dcterms:modified xsi:type="dcterms:W3CDTF">2014-12-31T03:45:56Z</dcterms:modified>
</cp:coreProperties>
</file>