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3600450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4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3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5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11E6-5E2E-413F-BE57-A5C907C593B5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7C41-D1BA-4C6D-B9B9-BAEBF2580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4"/>
          <p:cNvSpPr/>
          <p:nvPr/>
        </p:nvSpPr>
        <p:spPr>
          <a:xfrm flipH="1">
            <a:off x="3288065" y="1843244"/>
            <a:ext cx="267857" cy="156755"/>
          </a:xfrm>
          <a:custGeom>
            <a:avLst/>
            <a:gdLst>
              <a:gd name="connsiteX0" fmla="*/ 0 w 661988"/>
              <a:gd name="connsiteY0" fmla="*/ 0 h 152400"/>
              <a:gd name="connsiteX1" fmla="*/ 383381 w 661988"/>
              <a:gd name="connsiteY1" fmla="*/ 2381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2400"/>
              <a:gd name="connsiteX1" fmla="*/ 499249 w 661988"/>
              <a:gd name="connsiteY1" fmla="*/ 8659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0019"/>
              <a:gd name="connsiteX1" fmla="*/ 499249 w 661988"/>
              <a:gd name="connsiteY1" fmla="*/ 8659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  <a:gd name="connsiteX0" fmla="*/ 0 w 661988"/>
              <a:gd name="connsiteY0" fmla="*/ 0 h 150019"/>
              <a:gd name="connsiteX1" fmla="*/ 620631 w 661988"/>
              <a:gd name="connsiteY1" fmla="*/ 288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  <a:gd name="connsiteX0" fmla="*/ 0 w 620631"/>
              <a:gd name="connsiteY0" fmla="*/ 0 h 144030"/>
              <a:gd name="connsiteX1" fmla="*/ 620631 w 620631"/>
              <a:gd name="connsiteY1" fmla="*/ 288 h 144030"/>
              <a:gd name="connsiteX2" fmla="*/ 518536 w 620631"/>
              <a:gd name="connsiteY2" fmla="*/ 133278 h 144030"/>
              <a:gd name="connsiteX3" fmla="*/ 148975 w 620631"/>
              <a:gd name="connsiteY3" fmla="*/ 144030 h 144030"/>
              <a:gd name="connsiteX4" fmla="*/ 0 w 620631"/>
              <a:gd name="connsiteY4" fmla="*/ 0 h 144030"/>
              <a:gd name="connsiteX0" fmla="*/ 0 w 620631"/>
              <a:gd name="connsiteY0" fmla="*/ 0 h 137753"/>
              <a:gd name="connsiteX1" fmla="*/ 620631 w 620631"/>
              <a:gd name="connsiteY1" fmla="*/ 288 h 137753"/>
              <a:gd name="connsiteX2" fmla="*/ 518536 w 620631"/>
              <a:gd name="connsiteY2" fmla="*/ 133278 h 137753"/>
              <a:gd name="connsiteX3" fmla="*/ 148975 w 620631"/>
              <a:gd name="connsiteY3" fmla="*/ 137753 h 137753"/>
              <a:gd name="connsiteX4" fmla="*/ 0 w 620631"/>
              <a:gd name="connsiteY4" fmla="*/ 0 h 13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631" h="137753">
                <a:moveTo>
                  <a:pt x="0" y="0"/>
                </a:moveTo>
                <a:lnTo>
                  <a:pt x="620631" y="288"/>
                </a:lnTo>
                <a:lnTo>
                  <a:pt x="518536" y="133278"/>
                </a:lnTo>
                <a:lnTo>
                  <a:pt x="148975" y="137753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5"/>
          <p:cNvSpPr/>
          <p:nvPr/>
        </p:nvSpPr>
        <p:spPr>
          <a:xfrm flipH="1">
            <a:off x="4170211" y="1841400"/>
            <a:ext cx="283312" cy="154373"/>
          </a:xfrm>
          <a:custGeom>
            <a:avLst/>
            <a:gdLst>
              <a:gd name="connsiteX0" fmla="*/ 0 w 661988"/>
              <a:gd name="connsiteY0" fmla="*/ 0 h 152400"/>
              <a:gd name="connsiteX1" fmla="*/ 383381 w 661988"/>
              <a:gd name="connsiteY1" fmla="*/ 2381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2400"/>
              <a:gd name="connsiteX1" fmla="*/ 499249 w 661988"/>
              <a:gd name="connsiteY1" fmla="*/ 8659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0019"/>
              <a:gd name="connsiteX1" fmla="*/ 499249 w 661988"/>
              <a:gd name="connsiteY1" fmla="*/ 8659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  <a:gd name="connsiteX0" fmla="*/ 0 w 661988"/>
              <a:gd name="connsiteY0" fmla="*/ 0 h 150019"/>
              <a:gd name="connsiteX1" fmla="*/ 543389 w 661988"/>
              <a:gd name="connsiteY1" fmla="*/ 4473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  <a:gd name="connsiteX0" fmla="*/ 0 w 661988"/>
              <a:gd name="connsiteY0" fmla="*/ 0 h 150019"/>
              <a:gd name="connsiteX1" fmla="*/ 543389 w 661988"/>
              <a:gd name="connsiteY1" fmla="*/ 4473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  <a:gd name="connsiteX0" fmla="*/ 0 w 583615"/>
              <a:gd name="connsiteY0" fmla="*/ 0 h 144030"/>
              <a:gd name="connsiteX1" fmla="*/ 543389 w 583615"/>
              <a:gd name="connsiteY1" fmla="*/ 4473 h 144030"/>
              <a:gd name="connsiteX2" fmla="*/ 535087 w 583615"/>
              <a:gd name="connsiteY2" fmla="*/ 137463 h 144030"/>
              <a:gd name="connsiteX3" fmla="*/ 148975 w 583615"/>
              <a:gd name="connsiteY3" fmla="*/ 144030 h 144030"/>
              <a:gd name="connsiteX4" fmla="*/ 0 w 583615"/>
              <a:gd name="connsiteY4" fmla="*/ 0 h 144030"/>
              <a:gd name="connsiteX0" fmla="*/ 44135 w 627750"/>
              <a:gd name="connsiteY0" fmla="*/ 0 h 137752"/>
              <a:gd name="connsiteX1" fmla="*/ 587524 w 627750"/>
              <a:gd name="connsiteY1" fmla="*/ 4473 h 137752"/>
              <a:gd name="connsiteX2" fmla="*/ 579222 w 627750"/>
              <a:gd name="connsiteY2" fmla="*/ 137463 h 137752"/>
              <a:gd name="connsiteX3" fmla="*/ 0 w 627750"/>
              <a:gd name="connsiteY3" fmla="*/ 137752 h 137752"/>
              <a:gd name="connsiteX4" fmla="*/ 44135 w 627750"/>
              <a:gd name="connsiteY4" fmla="*/ 0 h 137752"/>
              <a:gd name="connsiteX0" fmla="*/ 143450 w 627750"/>
              <a:gd name="connsiteY0" fmla="*/ 0 h 135660"/>
              <a:gd name="connsiteX1" fmla="*/ 587524 w 627750"/>
              <a:gd name="connsiteY1" fmla="*/ 2381 h 135660"/>
              <a:gd name="connsiteX2" fmla="*/ 579222 w 627750"/>
              <a:gd name="connsiteY2" fmla="*/ 135371 h 135660"/>
              <a:gd name="connsiteX3" fmla="*/ 0 w 627750"/>
              <a:gd name="connsiteY3" fmla="*/ 135660 h 135660"/>
              <a:gd name="connsiteX4" fmla="*/ 143450 w 627750"/>
              <a:gd name="connsiteY4" fmla="*/ 0 h 135660"/>
              <a:gd name="connsiteX0" fmla="*/ 143450 w 630920"/>
              <a:gd name="connsiteY0" fmla="*/ 0 h 135660"/>
              <a:gd name="connsiteX1" fmla="*/ 587524 w 630920"/>
              <a:gd name="connsiteY1" fmla="*/ 2381 h 135660"/>
              <a:gd name="connsiteX2" fmla="*/ 595775 w 630920"/>
              <a:gd name="connsiteY2" fmla="*/ 135371 h 135660"/>
              <a:gd name="connsiteX3" fmla="*/ 0 w 630920"/>
              <a:gd name="connsiteY3" fmla="*/ 135660 h 135660"/>
              <a:gd name="connsiteX4" fmla="*/ 143450 w 630920"/>
              <a:gd name="connsiteY4" fmla="*/ 0 h 135660"/>
              <a:gd name="connsiteX0" fmla="*/ 143450 w 656442"/>
              <a:gd name="connsiteY0" fmla="*/ 0 h 135660"/>
              <a:gd name="connsiteX1" fmla="*/ 587524 w 656442"/>
              <a:gd name="connsiteY1" fmla="*/ 2381 h 135660"/>
              <a:gd name="connsiteX2" fmla="*/ 595775 w 656442"/>
              <a:gd name="connsiteY2" fmla="*/ 135371 h 135660"/>
              <a:gd name="connsiteX3" fmla="*/ 0 w 656442"/>
              <a:gd name="connsiteY3" fmla="*/ 135660 h 135660"/>
              <a:gd name="connsiteX4" fmla="*/ 143450 w 656442"/>
              <a:gd name="connsiteY4" fmla="*/ 0 h 13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442" h="135660">
                <a:moveTo>
                  <a:pt x="143450" y="0"/>
                </a:moveTo>
                <a:lnTo>
                  <a:pt x="587524" y="2381"/>
                </a:lnTo>
                <a:cubicBezTo>
                  <a:pt x="698783" y="36247"/>
                  <a:pt x="655557" y="91041"/>
                  <a:pt x="595775" y="135371"/>
                </a:cubicBezTo>
                <a:lnTo>
                  <a:pt x="0" y="135660"/>
                </a:lnTo>
                <a:lnTo>
                  <a:pt x="14345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/>
          <p:cNvSpPr/>
          <p:nvPr/>
        </p:nvSpPr>
        <p:spPr>
          <a:xfrm flipH="1">
            <a:off x="4204680" y="3018420"/>
            <a:ext cx="299229" cy="163570"/>
          </a:xfrm>
          <a:custGeom>
            <a:avLst/>
            <a:gdLst>
              <a:gd name="connsiteX0" fmla="*/ 0 w 661988"/>
              <a:gd name="connsiteY0" fmla="*/ 0 h 152400"/>
              <a:gd name="connsiteX1" fmla="*/ 383381 w 661988"/>
              <a:gd name="connsiteY1" fmla="*/ 2381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2400"/>
              <a:gd name="connsiteX1" fmla="*/ 499249 w 661988"/>
              <a:gd name="connsiteY1" fmla="*/ 8659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0019"/>
              <a:gd name="connsiteX1" fmla="*/ 499249 w 661988"/>
              <a:gd name="connsiteY1" fmla="*/ 8659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  <a:gd name="connsiteX0" fmla="*/ 0 w 674076"/>
              <a:gd name="connsiteY0" fmla="*/ 0 h 150019"/>
              <a:gd name="connsiteX1" fmla="*/ 499249 w 674076"/>
              <a:gd name="connsiteY1" fmla="*/ 8659 h 150019"/>
              <a:gd name="connsiteX2" fmla="*/ 661988 w 674076"/>
              <a:gd name="connsiteY2" fmla="*/ 150019 h 150019"/>
              <a:gd name="connsiteX3" fmla="*/ 148975 w 674076"/>
              <a:gd name="connsiteY3" fmla="*/ 144030 h 150019"/>
              <a:gd name="connsiteX4" fmla="*/ 0 w 674076"/>
              <a:gd name="connsiteY4" fmla="*/ 0 h 150019"/>
              <a:gd name="connsiteX0" fmla="*/ 0 w 660227"/>
              <a:gd name="connsiteY0" fmla="*/ 0 h 147927"/>
              <a:gd name="connsiteX1" fmla="*/ 499249 w 660227"/>
              <a:gd name="connsiteY1" fmla="*/ 8659 h 147927"/>
              <a:gd name="connsiteX2" fmla="*/ 628882 w 660227"/>
              <a:gd name="connsiteY2" fmla="*/ 147927 h 147927"/>
              <a:gd name="connsiteX3" fmla="*/ 148975 w 660227"/>
              <a:gd name="connsiteY3" fmla="*/ 144030 h 147927"/>
              <a:gd name="connsiteX4" fmla="*/ 0 w 660227"/>
              <a:gd name="connsiteY4" fmla="*/ 0 h 147927"/>
              <a:gd name="connsiteX0" fmla="*/ 0 w 682285"/>
              <a:gd name="connsiteY0" fmla="*/ 0 h 147927"/>
              <a:gd name="connsiteX1" fmla="*/ 499249 w 682285"/>
              <a:gd name="connsiteY1" fmla="*/ 8659 h 147927"/>
              <a:gd name="connsiteX2" fmla="*/ 628882 w 682285"/>
              <a:gd name="connsiteY2" fmla="*/ 147927 h 147927"/>
              <a:gd name="connsiteX3" fmla="*/ 148975 w 682285"/>
              <a:gd name="connsiteY3" fmla="*/ 144030 h 147927"/>
              <a:gd name="connsiteX4" fmla="*/ 0 w 682285"/>
              <a:gd name="connsiteY4" fmla="*/ 0 h 147927"/>
              <a:gd name="connsiteX0" fmla="*/ 0 w 693321"/>
              <a:gd name="connsiteY0" fmla="*/ 0 h 143742"/>
              <a:gd name="connsiteX1" fmla="*/ 510285 w 693321"/>
              <a:gd name="connsiteY1" fmla="*/ 4474 h 143742"/>
              <a:gd name="connsiteX2" fmla="*/ 639918 w 693321"/>
              <a:gd name="connsiteY2" fmla="*/ 143742 h 143742"/>
              <a:gd name="connsiteX3" fmla="*/ 160011 w 693321"/>
              <a:gd name="connsiteY3" fmla="*/ 139845 h 143742"/>
              <a:gd name="connsiteX4" fmla="*/ 0 w 693321"/>
              <a:gd name="connsiteY4" fmla="*/ 0 h 14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321" h="143742">
                <a:moveTo>
                  <a:pt x="0" y="0"/>
                </a:moveTo>
                <a:lnTo>
                  <a:pt x="510285" y="4474"/>
                </a:lnTo>
                <a:cubicBezTo>
                  <a:pt x="812817" y="26483"/>
                  <a:pt x="651881" y="102900"/>
                  <a:pt x="639918" y="143742"/>
                </a:cubicBezTo>
                <a:lnTo>
                  <a:pt x="160011" y="139845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 flipH="1">
            <a:off x="3313966" y="3013658"/>
            <a:ext cx="285706" cy="170713"/>
          </a:xfrm>
          <a:custGeom>
            <a:avLst/>
            <a:gdLst>
              <a:gd name="connsiteX0" fmla="*/ 0 w 661988"/>
              <a:gd name="connsiteY0" fmla="*/ 0 h 152400"/>
              <a:gd name="connsiteX1" fmla="*/ 383381 w 661988"/>
              <a:gd name="connsiteY1" fmla="*/ 2381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2400"/>
              <a:gd name="connsiteX1" fmla="*/ 499249 w 661988"/>
              <a:gd name="connsiteY1" fmla="*/ 8659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  <a:gd name="connsiteX0" fmla="*/ 0 w 661988"/>
              <a:gd name="connsiteY0" fmla="*/ 0 h 150019"/>
              <a:gd name="connsiteX1" fmla="*/ 499249 w 661988"/>
              <a:gd name="connsiteY1" fmla="*/ 8659 h 150019"/>
              <a:gd name="connsiteX2" fmla="*/ 661988 w 661988"/>
              <a:gd name="connsiteY2" fmla="*/ 150019 h 150019"/>
              <a:gd name="connsiteX3" fmla="*/ 148975 w 661988"/>
              <a:gd name="connsiteY3" fmla="*/ 144030 h 150019"/>
              <a:gd name="connsiteX4" fmla="*/ 0 w 661988"/>
              <a:gd name="connsiteY4" fmla="*/ 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988" h="150019">
                <a:moveTo>
                  <a:pt x="0" y="0"/>
                </a:moveTo>
                <a:lnTo>
                  <a:pt x="499249" y="8659"/>
                </a:lnTo>
                <a:lnTo>
                  <a:pt x="661988" y="150019"/>
                </a:lnTo>
                <a:lnTo>
                  <a:pt x="148975" y="14403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 flipH="1">
            <a:off x="1390626" y="3013659"/>
            <a:ext cx="353115" cy="173422"/>
          </a:xfrm>
          <a:custGeom>
            <a:avLst/>
            <a:gdLst>
              <a:gd name="connsiteX0" fmla="*/ 0 w 661988"/>
              <a:gd name="connsiteY0" fmla="*/ 0 h 152400"/>
              <a:gd name="connsiteX1" fmla="*/ 383381 w 661988"/>
              <a:gd name="connsiteY1" fmla="*/ 2381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988" h="152400">
                <a:moveTo>
                  <a:pt x="0" y="0"/>
                </a:moveTo>
                <a:lnTo>
                  <a:pt x="383381" y="2381"/>
                </a:lnTo>
                <a:lnTo>
                  <a:pt x="661988" y="150019"/>
                </a:lnTo>
                <a:lnTo>
                  <a:pt x="226219" y="15240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1276350" y="1854994"/>
            <a:ext cx="661988" cy="152400"/>
          </a:xfrm>
          <a:custGeom>
            <a:avLst/>
            <a:gdLst>
              <a:gd name="connsiteX0" fmla="*/ 0 w 661988"/>
              <a:gd name="connsiteY0" fmla="*/ 0 h 152400"/>
              <a:gd name="connsiteX1" fmla="*/ 383381 w 661988"/>
              <a:gd name="connsiteY1" fmla="*/ 2381 h 152400"/>
              <a:gd name="connsiteX2" fmla="*/ 661988 w 661988"/>
              <a:gd name="connsiteY2" fmla="*/ 150019 h 152400"/>
              <a:gd name="connsiteX3" fmla="*/ 226219 w 661988"/>
              <a:gd name="connsiteY3" fmla="*/ 152400 h 152400"/>
              <a:gd name="connsiteX4" fmla="*/ 0 w 661988"/>
              <a:gd name="connsiteY4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988" h="152400">
                <a:moveTo>
                  <a:pt x="0" y="0"/>
                </a:moveTo>
                <a:lnTo>
                  <a:pt x="383381" y="2381"/>
                </a:lnTo>
                <a:lnTo>
                  <a:pt x="661988" y="150019"/>
                </a:lnTo>
                <a:lnTo>
                  <a:pt x="226219" y="15240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7454" y="367576"/>
            <a:ext cx="1800000" cy="457200"/>
            <a:chOff x="776514" y="928915"/>
            <a:chExt cx="1440000" cy="457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76514" y="9289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76514" y="1081315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76514" y="12337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76514" y="13861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V="1">
            <a:off x="3050539" y="367576"/>
            <a:ext cx="1800000" cy="457200"/>
            <a:chOff x="3106056" y="928915"/>
            <a:chExt cx="1440000" cy="4572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106056" y="9289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106056" y="1081315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106056" y="12337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106056" y="13861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677454" y="1853475"/>
            <a:ext cx="5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454" y="2005875"/>
            <a:ext cx="508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77454" y="1701075"/>
            <a:ext cx="1800000" cy="457200"/>
            <a:chOff x="776514" y="2148115"/>
            <a:chExt cx="508000" cy="4572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76514" y="2148115"/>
              <a:ext cx="5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6514" y="2605315"/>
              <a:ext cx="5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1969454" y="1853475"/>
            <a:ext cx="508000" cy="152400"/>
            <a:chOff x="776514" y="1081315"/>
            <a:chExt cx="1440000" cy="152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76514" y="1081315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76514" y="12337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>
            <a:stCxn id="122" idx="1"/>
          </p:cNvCxnSpPr>
          <p:nvPr/>
        </p:nvCxnSpPr>
        <p:spPr>
          <a:xfrm>
            <a:off x="1526539" y="2003688"/>
            <a:ext cx="442914" cy="2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185454" y="1853474"/>
            <a:ext cx="4429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flipV="1">
            <a:off x="677454" y="3024591"/>
            <a:ext cx="684437" cy="152400"/>
            <a:chOff x="3181349" y="2300515"/>
            <a:chExt cx="5080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181349" y="2300515"/>
              <a:ext cx="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181349" y="2452915"/>
              <a:ext cx="50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77455" y="2872191"/>
            <a:ext cx="1800000" cy="457200"/>
            <a:chOff x="776514" y="2148115"/>
            <a:chExt cx="508000" cy="4572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776514" y="2148115"/>
              <a:ext cx="5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76514" y="2605315"/>
              <a:ext cx="5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10800000" flipV="1">
            <a:off x="1780348" y="3024591"/>
            <a:ext cx="697107" cy="152400"/>
            <a:chOff x="776514" y="1081315"/>
            <a:chExt cx="1440000" cy="1524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76514" y="1081315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76514" y="12337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H="1">
            <a:off x="1361892" y="3024589"/>
            <a:ext cx="428398" cy="152401"/>
            <a:chOff x="3689349" y="2300514"/>
            <a:chExt cx="783999" cy="152401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030435" y="2452915"/>
              <a:ext cx="4429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3689349" y="2300514"/>
              <a:ext cx="442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/>
          <p:nvPr/>
        </p:nvCxnSpPr>
        <p:spPr>
          <a:xfrm>
            <a:off x="3027994" y="1843081"/>
            <a:ext cx="252389" cy="3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031169" y="1997860"/>
            <a:ext cx="222659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01" idx="0"/>
          </p:cNvCxnSpPr>
          <p:nvPr/>
        </p:nvCxnSpPr>
        <p:spPr>
          <a:xfrm>
            <a:off x="3031169" y="1693062"/>
            <a:ext cx="627470" cy="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31169" y="2150262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10800000">
            <a:off x="4490905" y="1845462"/>
            <a:ext cx="340259" cy="152400"/>
            <a:chOff x="776514" y="1081315"/>
            <a:chExt cx="1440000" cy="1524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776514" y="1081315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76514" y="12337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 flipV="1">
            <a:off x="3253828" y="1844124"/>
            <a:ext cx="626427" cy="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15863" y="1845462"/>
            <a:ext cx="1732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55655" y="1997860"/>
            <a:ext cx="12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720553" y="1997363"/>
            <a:ext cx="230105" cy="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228711" y="1693062"/>
            <a:ext cx="6024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215863" y="1997860"/>
            <a:ext cx="323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3658639" y="1557581"/>
            <a:ext cx="171450" cy="135731"/>
          </a:xfrm>
          <a:custGeom>
            <a:avLst/>
            <a:gdLst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84150"/>
              <a:gd name="connsiteY0" fmla="*/ 319088 h 319088"/>
              <a:gd name="connsiteX1" fmla="*/ 171450 w 184150"/>
              <a:gd name="connsiteY1" fmla="*/ 183357 h 319088"/>
              <a:gd name="connsiteX2" fmla="*/ 171451 w 184150"/>
              <a:gd name="connsiteY2" fmla="*/ 0 h 319088"/>
              <a:gd name="connsiteX0" fmla="*/ 0 w 173567"/>
              <a:gd name="connsiteY0" fmla="*/ 319088 h 319088"/>
              <a:gd name="connsiteX1" fmla="*/ 171450 w 173567"/>
              <a:gd name="connsiteY1" fmla="*/ 183357 h 319088"/>
              <a:gd name="connsiteX2" fmla="*/ 171451 w 173567"/>
              <a:gd name="connsiteY2" fmla="*/ 0 h 319088"/>
              <a:gd name="connsiteX0" fmla="*/ 0 w 171450"/>
              <a:gd name="connsiteY0" fmla="*/ 135731 h 135731"/>
              <a:gd name="connsiteX1" fmla="*/ 171450 w 171450"/>
              <a:gd name="connsiteY1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135731">
                <a:moveTo>
                  <a:pt x="0" y="135731"/>
                </a:moveTo>
                <a:cubicBezTo>
                  <a:pt x="84931" y="133350"/>
                  <a:pt x="166687" y="72231"/>
                  <a:pt x="171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30089" y="1343267"/>
            <a:ext cx="0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 flipH="1">
            <a:off x="4057261" y="1557581"/>
            <a:ext cx="171450" cy="135731"/>
          </a:xfrm>
          <a:custGeom>
            <a:avLst/>
            <a:gdLst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84150"/>
              <a:gd name="connsiteY0" fmla="*/ 319088 h 319088"/>
              <a:gd name="connsiteX1" fmla="*/ 171450 w 184150"/>
              <a:gd name="connsiteY1" fmla="*/ 183357 h 319088"/>
              <a:gd name="connsiteX2" fmla="*/ 171451 w 184150"/>
              <a:gd name="connsiteY2" fmla="*/ 0 h 319088"/>
              <a:gd name="connsiteX0" fmla="*/ 0 w 173567"/>
              <a:gd name="connsiteY0" fmla="*/ 319088 h 319088"/>
              <a:gd name="connsiteX1" fmla="*/ 171450 w 173567"/>
              <a:gd name="connsiteY1" fmla="*/ 183357 h 319088"/>
              <a:gd name="connsiteX2" fmla="*/ 171451 w 173567"/>
              <a:gd name="connsiteY2" fmla="*/ 0 h 319088"/>
              <a:gd name="connsiteX0" fmla="*/ 0 w 171450"/>
              <a:gd name="connsiteY0" fmla="*/ 135731 h 135731"/>
              <a:gd name="connsiteX1" fmla="*/ 171450 w 171450"/>
              <a:gd name="connsiteY1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135731">
                <a:moveTo>
                  <a:pt x="0" y="135731"/>
                </a:moveTo>
                <a:cubicBezTo>
                  <a:pt x="84931" y="133350"/>
                  <a:pt x="166687" y="72231"/>
                  <a:pt x="171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4057261" y="1343267"/>
            <a:ext cx="0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950658" y="1343267"/>
            <a:ext cx="0" cy="25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3252240" y="1844916"/>
            <a:ext cx="107950" cy="152447"/>
          </a:xfrm>
          <a:custGeom>
            <a:avLst/>
            <a:gdLst>
              <a:gd name="connsiteX0" fmla="*/ 0 w 107950"/>
              <a:gd name="connsiteY0" fmla="*/ 0 h 152400"/>
              <a:gd name="connsiteX1" fmla="*/ 107950 w 107950"/>
              <a:gd name="connsiteY1" fmla="*/ 152400 h 152400"/>
              <a:gd name="connsiteX0" fmla="*/ 0 w 107950"/>
              <a:gd name="connsiteY0" fmla="*/ 0 h 152470"/>
              <a:gd name="connsiteX1" fmla="*/ 107950 w 107950"/>
              <a:gd name="connsiteY1" fmla="*/ 152400 h 152470"/>
              <a:gd name="connsiteX0" fmla="*/ 0 w 107950"/>
              <a:gd name="connsiteY0" fmla="*/ 0 h 152447"/>
              <a:gd name="connsiteX1" fmla="*/ 107950 w 107950"/>
              <a:gd name="connsiteY1" fmla="*/ 152400 h 15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52447">
                <a:moveTo>
                  <a:pt x="0" y="0"/>
                </a:moveTo>
                <a:cubicBezTo>
                  <a:pt x="55033" y="0"/>
                  <a:pt x="71967" y="155575"/>
                  <a:pt x="107950" y="1524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3480840" y="1846505"/>
            <a:ext cx="93663" cy="150858"/>
          </a:xfrm>
          <a:custGeom>
            <a:avLst/>
            <a:gdLst>
              <a:gd name="connsiteX0" fmla="*/ 0 w 88900"/>
              <a:gd name="connsiteY0" fmla="*/ 180975 h 180975"/>
              <a:gd name="connsiteX1" fmla="*/ 88900 w 88900"/>
              <a:gd name="connsiteY1" fmla="*/ 0 h 180975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93663"/>
              <a:gd name="connsiteY0" fmla="*/ 152400 h 152400"/>
              <a:gd name="connsiteX1" fmla="*/ 93663 w 93663"/>
              <a:gd name="connsiteY1" fmla="*/ 0 h 152400"/>
              <a:gd name="connsiteX0" fmla="*/ 0 w 93663"/>
              <a:gd name="connsiteY0" fmla="*/ 152400 h 152400"/>
              <a:gd name="connsiteX1" fmla="*/ 93663 w 93663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663" h="152400">
                <a:moveTo>
                  <a:pt x="0" y="152400"/>
                </a:moveTo>
                <a:cubicBezTo>
                  <a:pt x="46302" y="149224"/>
                  <a:pt x="40218" y="3176"/>
                  <a:pt x="93663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4386509" y="1844124"/>
            <a:ext cx="104395" cy="153239"/>
          </a:xfrm>
          <a:custGeom>
            <a:avLst/>
            <a:gdLst>
              <a:gd name="connsiteX0" fmla="*/ 0 w 98425"/>
              <a:gd name="connsiteY0" fmla="*/ 0 h 149225"/>
              <a:gd name="connsiteX1" fmla="*/ 98425 w 98425"/>
              <a:gd name="connsiteY1" fmla="*/ 149225 h 149225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7007"/>
              <a:gd name="connsiteX1" fmla="*/ 110331 w 110331"/>
              <a:gd name="connsiteY1" fmla="*/ 146844 h 14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331" h="147007">
                <a:moveTo>
                  <a:pt x="0" y="0"/>
                </a:moveTo>
                <a:cubicBezTo>
                  <a:pt x="43921" y="1323"/>
                  <a:pt x="54504" y="152665"/>
                  <a:pt x="110331" y="14684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4160833" y="1844124"/>
            <a:ext cx="67878" cy="153736"/>
          </a:xfrm>
          <a:custGeom>
            <a:avLst/>
            <a:gdLst>
              <a:gd name="connsiteX0" fmla="*/ 0 w 98425"/>
              <a:gd name="connsiteY0" fmla="*/ 0 h 149225"/>
              <a:gd name="connsiteX1" fmla="*/ 98425 w 98425"/>
              <a:gd name="connsiteY1" fmla="*/ 149225 h 149225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7007"/>
              <a:gd name="connsiteX1" fmla="*/ 110331 w 110331"/>
              <a:gd name="connsiteY1" fmla="*/ 146844 h 147007"/>
              <a:gd name="connsiteX0" fmla="*/ 33469 w 143800"/>
              <a:gd name="connsiteY0" fmla="*/ 56 h 147058"/>
              <a:gd name="connsiteX1" fmla="*/ 143800 w 143800"/>
              <a:gd name="connsiteY1" fmla="*/ 146900 h 147058"/>
              <a:gd name="connsiteX0" fmla="*/ 57090 w 65028"/>
              <a:gd name="connsiteY0" fmla="*/ 55 h 149436"/>
              <a:gd name="connsiteX1" fmla="*/ 65028 w 65028"/>
              <a:gd name="connsiteY1" fmla="*/ 149280 h 149436"/>
              <a:gd name="connsiteX0" fmla="*/ 63761 w 63761"/>
              <a:gd name="connsiteY0" fmla="*/ 55 h 149436"/>
              <a:gd name="connsiteX1" fmla="*/ 55030 w 63761"/>
              <a:gd name="connsiteY1" fmla="*/ 149280 h 149436"/>
              <a:gd name="connsiteX0" fmla="*/ 63761 w 63761"/>
              <a:gd name="connsiteY0" fmla="*/ 0 h 149388"/>
              <a:gd name="connsiteX1" fmla="*/ 55030 w 63761"/>
              <a:gd name="connsiteY1" fmla="*/ 149225 h 149388"/>
              <a:gd name="connsiteX0" fmla="*/ 63761 w 63761"/>
              <a:gd name="connsiteY0" fmla="*/ 0 h 147010"/>
              <a:gd name="connsiteX1" fmla="*/ 55030 w 63761"/>
              <a:gd name="connsiteY1" fmla="*/ 146844 h 14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61" h="147010">
                <a:moveTo>
                  <a:pt x="63761" y="0"/>
                </a:moveTo>
                <a:cubicBezTo>
                  <a:pt x="-37574" y="3705"/>
                  <a:pt x="-797" y="152665"/>
                  <a:pt x="55030" y="14684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>
            <a:endCxn id="116" idx="0"/>
          </p:cNvCxnSpPr>
          <p:nvPr/>
        </p:nvCxnSpPr>
        <p:spPr>
          <a:xfrm>
            <a:off x="3880255" y="1844124"/>
            <a:ext cx="34845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3949153" y="1998409"/>
            <a:ext cx="230105" cy="49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1176405" y="1853474"/>
            <a:ext cx="350134" cy="150260"/>
          </a:xfrm>
          <a:custGeom>
            <a:avLst/>
            <a:gdLst>
              <a:gd name="connsiteX0" fmla="*/ 0 w 107950"/>
              <a:gd name="connsiteY0" fmla="*/ 0 h 152400"/>
              <a:gd name="connsiteX1" fmla="*/ 107950 w 107950"/>
              <a:gd name="connsiteY1" fmla="*/ 152400 h 152400"/>
              <a:gd name="connsiteX0" fmla="*/ 0 w 107950"/>
              <a:gd name="connsiteY0" fmla="*/ 0 h 152470"/>
              <a:gd name="connsiteX1" fmla="*/ 107950 w 107950"/>
              <a:gd name="connsiteY1" fmla="*/ 152400 h 152470"/>
              <a:gd name="connsiteX0" fmla="*/ 0 w 107950"/>
              <a:gd name="connsiteY0" fmla="*/ 0 h 152447"/>
              <a:gd name="connsiteX1" fmla="*/ 107950 w 107950"/>
              <a:gd name="connsiteY1" fmla="*/ 152400 h 15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52447">
                <a:moveTo>
                  <a:pt x="0" y="0"/>
                </a:moveTo>
                <a:cubicBezTo>
                  <a:pt x="55033" y="0"/>
                  <a:pt x="71967" y="155575"/>
                  <a:pt x="107950" y="1524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1620322" y="1853472"/>
            <a:ext cx="350134" cy="150261"/>
          </a:xfrm>
          <a:custGeom>
            <a:avLst/>
            <a:gdLst>
              <a:gd name="connsiteX0" fmla="*/ 0 w 107950"/>
              <a:gd name="connsiteY0" fmla="*/ 0 h 152400"/>
              <a:gd name="connsiteX1" fmla="*/ 107950 w 107950"/>
              <a:gd name="connsiteY1" fmla="*/ 152400 h 152400"/>
              <a:gd name="connsiteX0" fmla="*/ 0 w 107950"/>
              <a:gd name="connsiteY0" fmla="*/ 0 h 152470"/>
              <a:gd name="connsiteX1" fmla="*/ 107950 w 107950"/>
              <a:gd name="connsiteY1" fmla="*/ 152400 h 152470"/>
              <a:gd name="connsiteX0" fmla="*/ 0 w 107950"/>
              <a:gd name="connsiteY0" fmla="*/ 0 h 152447"/>
              <a:gd name="connsiteX1" fmla="*/ 107950 w 107950"/>
              <a:gd name="connsiteY1" fmla="*/ 152400 h 15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52447">
                <a:moveTo>
                  <a:pt x="0" y="0"/>
                </a:moveTo>
                <a:cubicBezTo>
                  <a:pt x="55033" y="0"/>
                  <a:pt x="71967" y="155575"/>
                  <a:pt x="107950" y="1524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1356445" y="3026133"/>
            <a:ext cx="191826" cy="150858"/>
          </a:xfrm>
          <a:custGeom>
            <a:avLst/>
            <a:gdLst>
              <a:gd name="connsiteX0" fmla="*/ 0 w 88900"/>
              <a:gd name="connsiteY0" fmla="*/ 180975 h 180975"/>
              <a:gd name="connsiteX1" fmla="*/ 88900 w 88900"/>
              <a:gd name="connsiteY1" fmla="*/ 0 h 180975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93663"/>
              <a:gd name="connsiteY0" fmla="*/ 152400 h 152400"/>
              <a:gd name="connsiteX1" fmla="*/ 93663 w 93663"/>
              <a:gd name="connsiteY1" fmla="*/ 0 h 152400"/>
              <a:gd name="connsiteX0" fmla="*/ 0 w 93663"/>
              <a:gd name="connsiteY0" fmla="*/ 152400 h 152400"/>
              <a:gd name="connsiteX1" fmla="*/ 93663 w 93663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663" h="152400">
                <a:moveTo>
                  <a:pt x="0" y="152400"/>
                </a:moveTo>
                <a:cubicBezTo>
                  <a:pt x="46302" y="149224"/>
                  <a:pt x="40218" y="3176"/>
                  <a:pt x="93663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1598464" y="3026132"/>
            <a:ext cx="191826" cy="150858"/>
          </a:xfrm>
          <a:custGeom>
            <a:avLst/>
            <a:gdLst>
              <a:gd name="connsiteX0" fmla="*/ 0 w 88900"/>
              <a:gd name="connsiteY0" fmla="*/ 180975 h 180975"/>
              <a:gd name="connsiteX1" fmla="*/ 88900 w 88900"/>
              <a:gd name="connsiteY1" fmla="*/ 0 h 180975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93663"/>
              <a:gd name="connsiteY0" fmla="*/ 152400 h 152400"/>
              <a:gd name="connsiteX1" fmla="*/ 93663 w 93663"/>
              <a:gd name="connsiteY1" fmla="*/ 0 h 152400"/>
              <a:gd name="connsiteX0" fmla="*/ 0 w 93663"/>
              <a:gd name="connsiteY0" fmla="*/ 152400 h 152400"/>
              <a:gd name="connsiteX1" fmla="*/ 93663 w 93663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663" h="152400">
                <a:moveTo>
                  <a:pt x="0" y="152400"/>
                </a:moveTo>
                <a:cubicBezTo>
                  <a:pt x="46302" y="149224"/>
                  <a:pt x="40218" y="3176"/>
                  <a:pt x="93663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 flipV="1">
            <a:off x="3068523" y="3025090"/>
            <a:ext cx="222659" cy="152400"/>
            <a:chOff x="3068523" y="2910790"/>
            <a:chExt cx="222659" cy="15240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3068523" y="2910790"/>
              <a:ext cx="2226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068523" y="3063188"/>
              <a:ext cx="222659" cy="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>
            <a:endCxn id="139" idx="0"/>
          </p:cNvCxnSpPr>
          <p:nvPr/>
        </p:nvCxnSpPr>
        <p:spPr>
          <a:xfrm>
            <a:off x="3068523" y="2872690"/>
            <a:ext cx="627470" cy="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068523" y="3329890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10800000" flipV="1">
            <a:off x="4491214" y="3025090"/>
            <a:ext cx="377304" cy="152400"/>
            <a:chOff x="776514" y="1081315"/>
            <a:chExt cx="1440000" cy="152400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776514" y="1081315"/>
              <a:ext cx="144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76514" y="1233715"/>
              <a:ext cx="144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/>
          <p:cNvCxnSpPr>
            <a:stCxn id="144" idx="1"/>
          </p:cNvCxnSpPr>
          <p:nvPr/>
        </p:nvCxnSpPr>
        <p:spPr>
          <a:xfrm flipV="1">
            <a:off x="3397544" y="3023752"/>
            <a:ext cx="520065" cy="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46" idx="1"/>
          </p:cNvCxnSpPr>
          <p:nvPr/>
        </p:nvCxnSpPr>
        <p:spPr>
          <a:xfrm flipV="1">
            <a:off x="4253217" y="3023921"/>
            <a:ext cx="275041" cy="1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4" idx="0"/>
          </p:cNvCxnSpPr>
          <p:nvPr/>
        </p:nvCxnSpPr>
        <p:spPr>
          <a:xfrm>
            <a:off x="3289594" y="3176991"/>
            <a:ext cx="230188" cy="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3757907" y="3176991"/>
            <a:ext cx="230105" cy="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66065" y="2872690"/>
            <a:ext cx="6024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endCxn id="146" idx="0"/>
          </p:cNvCxnSpPr>
          <p:nvPr/>
        </p:nvCxnSpPr>
        <p:spPr>
          <a:xfrm flipV="1">
            <a:off x="4253217" y="3176990"/>
            <a:ext cx="182967" cy="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 138"/>
          <p:cNvSpPr/>
          <p:nvPr/>
        </p:nvSpPr>
        <p:spPr>
          <a:xfrm>
            <a:off x="3695993" y="2737209"/>
            <a:ext cx="171450" cy="135731"/>
          </a:xfrm>
          <a:custGeom>
            <a:avLst/>
            <a:gdLst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84150"/>
              <a:gd name="connsiteY0" fmla="*/ 319088 h 319088"/>
              <a:gd name="connsiteX1" fmla="*/ 171450 w 184150"/>
              <a:gd name="connsiteY1" fmla="*/ 183357 h 319088"/>
              <a:gd name="connsiteX2" fmla="*/ 171451 w 184150"/>
              <a:gd name="connsiteY2" fmla="*/ 0 h 319088"/>
              <a:gd name="connsiteX0" fmla="*/ 0 w 173567"/>
              <a:gd name="connsiteY0" fmla="*/ 319088 h 319088"/>
              <a:gd name="connsiteX1" fmla="*/ 171450 w 173567"/>
              <a:gd name="connsiteY1" fmla="*/ 183357 h 319088"/>
              <a:gd name="connsiteX2" fmla="*/ 171451 w 173567"/>
              <a:gd name="connsiteY2" fmla="*/ 0 h 319088"/>
              <a:gd name="connsiteX0" fmla="*/ 0 w 171450"/>
              <a:gd name="connsiteY0" fmla="*/ 135731 h 135731"/>
              <a:gd name="connsiteX1" fmla="*/ 171450 w 171450"/>
              <a:gd name="connsiteY1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135731">
                <a:moveTo>
                  <a:pt x="0" y="135731"/>
                </a:moveTo>
                <a:cubicBezTo>
                  <a:pt x="84931" y="133350"/>
                  <a:pt x="166687" y="72231"/>
                  <a:pt x="171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3867443" y="2522895"/>
            <a:ext cx="0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 flipH="1">
            <a:off x="4094615" y="2737209"/>
            <a:ext cx="171450" cy="135731"/>
          </a:xfrm>
          <a:custGeom>
            <a:avLst/>
            <a:gdLst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66688"/>
              <a:gd name="connsiteY0" fmla="*/ 314325 h 314325"/>
              <a:gd name="connsiteX1" fmla="*/ 161925 w 166688"/>
              <a:gd name="connsiteY1" fmla="*/ 185738 h 314325"/>
              <a:gd name="connsiteX2" fmla="*/ 166688 w 166688"/>
              <a:gd name="connsiteY2" fmla="*/ 0 h 314325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76213"/>
              <a:gd name="connsiteY0" fmla="*/ 321469 h 321469"/>
              <a:gd name="connsiteX1" fmla="*/ 171450 w 176213"/>
              <a:gd name="connsiteY1" fmla="*/ 185738 h 321469"/>
              <a:gd name="connsiteX2" fmla="*/ 176213 w 176213"/>
              <a:gd name="connsiteY2" fmla="*/ 0 h 321469"/>
              <a:gd name="connsiteX0" fmla="*/ 0 w 184150"/>
              <a:gd name="connsiteY0" fmla="*/ 319088 h 319088"/>
              <a:gd name="connsiteX1" fmla="*/ 171450 w 184150"/>
              <a:gd name="connsiteY1" fmla="*/ 183357 h 319088"/>
              <a:gd name="connsiteX2" fmla="*/ 171451 w 184150"/>
              <a:gd name="connsiteY2" fmla="*/ 0 h 319088"/>
              <a:gd name="connsiteX0" fmla="*/ 0 w 173567"/>
              <a:gd name="connsiteY0" fmla="*/ 319088 h 319088"/>
              <a:gd name="connsiteX1" fmla="*/ 171450 w 173567"/>
              <a:gd name="connsiteY1" fmla="*/ 183357 h 319088"/>
              <a:gd name="connsiteX2" fmla="*/ 171451 w 173567"/>
              <a:gd name="connsiteY2" fmla="*/ 0 h 319088"/>
              <a:gd name="connsiteX0" fmla="*/ 0 w 171450"/>
              <a:gd name="connsiteY0" fmla="*/ 135731 h 135731"/>
              <a:gd name="connsiteX1" fmla="*/ 171450 w 171450"/>
              <a:gd name="connsiteY1" fmla="*/ 0 h 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" h="135731">
                <a:moveTo>
                  <a:pt x="0" y="135731"/>
                </a:moveTo>
                <a:cubicBezTo>
                  <a:pt x="84931" y="133350"/>
                  <a:pt x="166687" y="72231"/>
                  <a:pt x="17145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2" name="Straight Connector 141"/>
          <p:cNvCxnSpPr/>
          <p:nvPr/>
        </p:nvCxnSpPr>
        <p:spPr>
          <a:xfrm flipH="1" flipV="1">
            <a:off x="4094615" y="2522895"/>
            <a:ext cx="0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988012" y="2522895"/>
            <a:ext cx="0" cy="25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143"/>
          <p:cNvSpPr/>
          <p:nvPr/>
        </p:nvSpPr>
        <p:spPr>
          <a:xfrm flipV="1">
            <a:off x="3289594" y="3024544"/>
            <a:ext cx="107950" cy="152447"/>
          </a:xfrm>
          <a:custGeom>
            <a:avLst/>
            <a:gdLst>
              <a:gd name="connsiteX0" fmla="*/ 0 w 107950"/>
              <a:gd name="connsiteY0" fmla="*/ 0 h 152400"/>
              <a:gd name="connsiteX1" fmla="*/ 107950 w 107950"/>
              <a:gd name="connsiteY1" fmla="*/ 152400 h 152400"/>
              <a:gd name="connsiteX0" fmla="*/ 0 w 107950"/>
              <a:gd name="connsiteY0" fmla="*/ 0 h 152470"/>
              <a:gd name="connsiteX1" fmla="*/ 107950 w 107950"/>
              <a:gd name="connsiteY1" fmla="*/ 152400 h 152470"/>
              <a:gd name="connsiteX0" fmla="*/ 0 w 107950"/>
              <a:gd name="connsiteY0" fmla="*/ 0 h 152447"/>
              <a:gd name="connsiteX1" fmla="*/ 107950 w 107950"/>
              <a:gd name="connsiteY1" fmla="*/ 152400 h 15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950" h="152447">
                <a:moveTo>
                  <a:pt x="0" y="0"/>
                </a:moveTo>
                <a:cubicBezTo>
                  <a:pt x="55033" y="0"/>
                  <a:pt x="71967" y="155575"/>
                  <a:pt x="107950" y="1524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3518194" y="3026133"/>
            <a:ext cx="93663" cy="150858"/>
          </a:xfrm>
          <a:custGeom>
            <a:avLst/>
            <a:gdLst>
              <a:gd name="connsiteX0" fmla="*/ 0 w 88900"/>
              <a:gd name="connsiteY0" fmla="*/ 180975 h 180975"/>
              <a:gd name="connsiteX1" fmla="*/ 88900 w 88900"/>
              <a:gd name="connsiteY1" fmla="*/ 0 h 180975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88900"/>
              <a:gd name="connsiteY0" fmla="*/ 166688 h 166688"/>
              <a:gd name="connsiteX1" fmla="*/ 88900 w 88900"/>
              <a:gd name="connsiteY1" fmla="*/ 0 h 166688"/>
              <a:gd name="connsiteX0" fmla="*/ 0 w 93663"/>
              <a:gd name="connsiteY0" fmla="*/ 152400 h 152400"/>
              <a:gd name="connsiteX1" fmla="*/ 93663 w 93663"/>
              <a:gd name="connsiteY1" fmla="*/ 0 h 152400"/>
              <a:gd name="connsiteX0" fmla="*/ 0 w 93663"/>
              <a:gd name="connsiteY0" fmla="*/ 152400 h 152400"/>
              <a:gd name="connsiteX1" fmla="*/ 93663 w 93663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663" h="152400">
                <a:moveTo>
                  <a:pt x="0" y="152400"/>
                </a:moveTo>
                <a:cubicBezTo>
                  <a:pt x="46302" y="149224"/>
                  <a:pt x="40218" y="3176"/>
                  <a:pt x="93663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 flipV="1">
            <a:off x="4436184" y="3023751"/>
            <a:ext cx="92074" cy="153239"/>
          </a:xfrm>
          <a:custGeom>
            <a:avLst/>
            <a:gdLst>
              <a:gd name="connsiteX0" fmla="*/ 0 w 98425"/>
              <a:gd name="connsiteY0" fmla="*/ 0 h 149225"/>
              <a:gd name="connsiteX1" fmla="*/ 98425 w 98425"/>
              <a:gd name="connsiteY1" fmla="*/ 149225 h 149225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7007"/>
              <a:gd name="connsiteX1" fmla="*/ 110331 w 110331"/>
              <a:gd name="connsiteY1" fmla="*/ 146844 h 14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331" h="147007">
                <a:moveTo>
                  <a:pt x="0" y="0"/>
                </a:moveTo>
                <a:cubicBezTo>
                  <a:pt x="43921" y="1323"/>
                  <a:pt x="54504" y="152665"/>
                  <a:pt x="110331" y="14684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4198187" y="3023752"/>
            <a:ext cx="67878" cy="153736"/>
          </a:xfrm>
          <a:custGeom>
            <a:avLst/>
            <a:gdLst>
              <a:gd name="connsiteX0" fmla="*/ 0 w 98425"/>
              <a:gd name="connsiteY0" fmla="*/ 0 h 149225"/>
              <a:gd name="connsiteX1" fmla="*/ 98425 w 98425"/>
              <a:gd name="connsiteY1" fmla="*/ 149225 h 149225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6844"/>
              <a:gd name="connsiteX1" fmla="*/ 110331 w 110331"/>
              <a:gd name="connsiteY1" fmla="*/ 146844 h 146844"/>
              <a:gd name="connsiteX0" fmla="*/ 0 w 110331"/>
              <a:gd name="connsiteY0" fmla="*/ 0 h 147007"/>
              <a:gd name="connsiteX1" fmla="*/ 110331 w 110331"/>
              <a:gd name="connsiteY1" fmla="*/ 146844 h 147007"/>
              <a:gd name="connsiteX0" fmla="*/ 33469 w 143800"/>
              <a:gd name="connsiteY0" fmla="*/ 56 h 147058"/>
              <a:gd name="connsiteX1" fmla="*/ 143800 w 143800"/>
              <a:gd name="connsiteY1" fmla="*/ 146900 h 147058"/>
              <a:gd name="connsiteX0" fmla="*/ 57090 w 65028"/>
              <a:gd name="connsiteY0" fmla="*/ 55 h 149436"/>
              <a:gd name="connsiteX1" fmla="*/ 65028 w 65028"/>
              <a:gd name="connsiteY1" fmla="*/ 149280 h 149436"/>
              <a:gd name="connsiteX0" fmla="*/ 63761 w 63761"/>
              <a:gd name="connsiteY0" fmla="*/ 55 h 149436"/>
              <a:gd name="connsiteX1" fmla="*/ 55030 w 63761"/>
              <a:gd name="connsiteY1" fmla="*/ 149280 h 149436"/>
              <a:gd name="connsiteX0" fmla="*/ 63761 w 63761"/>
              <a:gd name="connsiteY0" fmla="*/ 0 h 149388"/>
              <a:gd name="connsiteX1" fmla="*/ 55030 w 63761"/>
              <a:gd name="connsiteY1" fmla="*/ 149225 h 149388"/>
              <a:gd name="connsiteX0" fmla="*/ 63761 w 63761"/>
              <a:gd name="connsiteY0" fmla="*/ 0 h 147010"/>
              <a:gd name="connsiteX1" fmla="*/ 55030 w 63761"/>
              <a:gd name="connsiteY1" fmla="*/ 146844 h 14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61" h="147010">
                <a:moveTo>
                  <a:pt x="63761" y="0"/>
                </a:moveTo>
                <a:cubicBezTo>
                  <a:pt x="-37574" y="3705"/>
                  <a:pt x="-797" y="152665"/>
                  <a:pt x="55030" y="146844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/>
          <p:cNvCxnSpPr>
            <a:endCxn id="147" idx="0"/>
          </p:cNvCxnSpPr>
          <p:nvPr/>
        </p:nvCxnSpPr>
        <p:spPr>
          <a:xfrm>
            <a:off x="3917609" y="3023752"/>
            <a:ext cx="34845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3986507" y="3178037"/>
            <a:ext cx="230105" cy="49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 rot="16200000">
            <a:off x="-206124" y="408343"/>
            <a:ext cx="844252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Passing</a:t>
            </a:r>
            <a:r>
              <a:rPr lang="es-ES" dirty="0" smtClean="0"/>
              <a:t> </a:t>
            </a:r>
            <a:r>
              <a:rPr lang="es-ES" dirty="0" err="1" smtClean="0"/>
              <a:t>lane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-271973" y="1708368"/>
            <a:ext cx="995254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transition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 rot="16200000">
            <a:off x="-417323" y="2777009"/>
            <a:ext cx="1265474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Non-</a:t>
            </a:r>
            <a:r>
              <a:rPr lang="es-ES" dirty="0" err="1" smtClean="0"/>
              <a:t>Critical</a:t>
            </a:r>
            <a:r>
              <a:rPr lang="es-ES" dirty="0" smtClean="0"/>
              <a:t> </a:t>
            </a:r>
            <a:r>
              <a:rPr lang="es-ES" dirty="0" err="1" smtClean="0"/>
              <a:t>transition</a:t>
            </a:r>
            <a:endParaRPr lang="en-US" dirty="0"/>
          </a:p>
        </p:txBody>
      </p:sp>
      <p:sp>
        <p:nvSpPr>
          <p:cNvPr id="161" name="Right Arrow 160"/>
          <p:cNvSpPr/>
          <p:nvPr/>
        </p:nvSpPr>
        <p:spPr>
          <a:xfrm>
            <a:off x="3047364" y="727194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ight Arrow 161"/>
          <p:cNvSpPr/>
          <p:nvPr/>
        </p:nvSpPr>
        <p:spPr>
          <a:xfrm>
            <a:off x="677454" y="725849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Arrow 162"/>
          <p:cNvSpPr/>
          <p:nvPr/>
        </p:nvSpPr>
        <p:spPr>
          <a:xfrm>
            <a:off x="677454" y="573449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/>
          <p:cNvSpPr/>
          <p:nvPr/>
        </p:nvSpPr>
        <p:spPr>
          <a:xfrm>
            <a:off x="3027994" y="2049383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Arrow 165"/>
          <p:cNvSpPr/>
          <p:nvPr/>
        </p:nvSpPr>
        <p:spPr>
          <a:xfrm>
            <a:off x="3026816" y="1903494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Arrow 166"/>
          <p:cNvSpPr/>
          <p:nvPr/>
        </p:nvSpPr>
        <p:spPr>
          <a:xfrm>
            <a:off x="677454" y="2052206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Arrow 167"/>
          <p:cNvSpPr/>
          <p:nvPr/>
        </p:nvSpPr>
        <p:spPr>
          <a:xfrm>
            <a:off x="677454" y="1906294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Arrow 168"/>
          <p:cNvSpPr/>
          <p:nvPr/>
        </p:nvSpPr>
        <p:spPr>
          <a:xfrm>
            <a:off x="668833" y="3232118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Arrow 169"/>
          <p:cNvSpPr/>
          <p:nvPr/>
        </p:nvSpPr>
        <p:spPr>
          <a:xfrm>
            <a:off x="3067344" y="3232117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Arrow 170"/>
          <p:cNvSpPr/>
          <p:nvPr/>
        </p:nvSpPr>
        <p:spPr>
          <a:xfrm flipH="1">
            <a:off x="4628284" y="409311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Arrow 171"/>
          <p:cNvSpPr/>
          <p:nvPr/>
        </p:nvSpPr>
        <p:spPr>
          <a:xfrm flipH="1">
            <a:off x="4628284" y="568205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Arrow 172"/>
          <p:cNvSpPr/>
          <p:nvPr/>
        </p:nvSpPr>
        <p:spPr>
          <a:xfrm flipH="1">
            <a:off x="2255710" y="409310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ight Arrow 173"/>
          <p:cNvSpPr/>
          <p:nvPr/>
        </p:nvSpPr>
        <p:spPr>
          <a:xfrm flipH="1">
            <a:off x="2255710" y="1753894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 flipH="1">
            <a:off x="2255710" y="1899590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 flipH="1">
            <a:off x="4608914" y="1738532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 flipH="1">
            <a:off x="4608914" y="1888232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 flipH="1">
            <a:off x="4646268" y="2917213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 flipH="1">
            <a:off x="2223453" y="2916214"/>
            <a:ext cx="222250" cy="53251"/>
          </a:xfrm>
          <a:prstGeom prst="rightArrow">
            <a:avLst>
              <a:gd name="adj1" fmla="val 32554"/>
              <a:gd name="adj2" fmla="val 1309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carlos</cp:lastModifiedBy>
  <cp:revision>8</cp:revision>
  <dcterms:created xsi:type="dcterms:W3CDTF">2018-11-02T09:21:15Z</dcterms:created>
  <dcterms:modified xsi:type="dcterms:W3CDTF">2018-11-02T10:36:40Z</dcterms:modified>
</cp:coreProperties>
</file>