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" initials="W" lastIdx="1" clrIdx="0">
    <p:extLst>
      <p:ext uri="{19B8F6BF-5375-455C-9EA6-DF929625EA0E}">
        <p15:presenceInfo xmlns:p15="http://schemas.microsoft.com/office/powerpoint/2012/main" userId="8a362a8ac217de80" providerId="Windows Live"/>
      </p:ext>
    </p:extLst>
  </p:cmAuthor>
  <p:cmAuthor id="2" name="alona" initials="a" lastIdx="1" clrIdx="1">
    <p:extLst>
      <p:ext uri="{19B8F6BF-5375-455C-9EA6-DF929625EA0E}">
        <p15:presenceInfo xmlns:p15="http://schemas.microsoft.com/office/powerpoint/2012/main" userId="alo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1"/>
    <a:srgbClr val="E7E8EA"/>
    <a:srgbClr val="003359"/>
    <a:srgbClr val="FFD579"/>
    <a:srgbClr val="FBFFBC"/>
    <a:srgbClr val="00BBC0"/>
    <a:srgbClr val="F8746B"/>
    <a:srgbClr val="000000"/>
    <a:srgbClr val="21A0FF"/>
    <a:srgbClr val="17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6168" autoAdjust="0"/>
  </p:normalViewPr>
  <p:slideViewPr>
    <p:cSldViewPr snapToGrid="0">
      <p:cViewPr varScale="1">
        <p:scale>
          <a:sx n="128" d="100"/>
          <a:sy n="128" d="100"/>
        </p:scale>
        <p:origin x="216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3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36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478368" y="2130428"/>
            <a:ext cx="11228917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Click to edit Master title style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8" y="3886200"/>
            <a:ext cx="11228917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Click to edit Master subtitle style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6808" y="358778"/>
            <a:ext cx="670478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6BCA2-657A-E44F-8641-AB4D41795AC4}" type="datetime1">
              <a:rPr lang="de-DE" noProof="0" smtClean="0"/>
              <a:t>01.07.2021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7" y="340271"/>
            <a:ext cx="9903884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80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8" y="1444752"/>
            <a:ext cx="11228917" cy="4822848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8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E135-FD6E-574C-A26D-6E5043D7D695}" type="datetime1">
              <a:rPr lang="de-DE" noProof="0" smtClean="0"/>
              <a:t>01.07.2021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367" y="1044238"/>
            <a:ext cx="9902400" cy="2952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7" y="423072"/>
            <a:ext cx="9903884" cy="360000"/>
          </a:xfr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848854"/>
            <a:ext cx="5520000" cy="44155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850400"/>
            <a:ext cx="5520000" cy="4417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3A6C-1BF0-0B44-8B1F-945C470DE3AF}" type="datetime1">
              <a:rPr lang="de-DE" noProof="0" smtClean="0"/>
              <a:t>01.07.2021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851" y="1461746"/>
            <a:ext cx="9902400" cy="295200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317780"/>
            <a:ext cx="9903884" cy="4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8368" y="944137"/>
            <a:ext cx="11228917" cy="532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8367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AA1E6E-F786-214B-983C-93D5CCE86AB9}" type="datetime1">
              <a:rPr lang="de-DE" noProof="0" smtClean="0"/>
              <a:t>01.07.2021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3484" y="6356353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862484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E43BBD-293D-8344-8007-633DC595B7CC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8" name="Picture 8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36808" y="358778"/>
            <a:ext cx="670478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>
    <p:pull/>
  </p:transition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314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Symbol</vt:lpstr>
      <vt:lpstr>Wingdings</vt:lpstr>
      <vt:lpstr>Standarddesign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Carlos Llorca</cp:lastModifiedBy>
  <cp:revision>755</cp:revision>
  <cp:lastPrinted>2019-01-10T20:28:02Z</cp:lastPrinted>
  <dcterms:created xsi:type="dcterms:W3CDTF">2015-11-11T08:11:52Z</dcterms:created>
  <dcterms:modified xsi:type="dcterms:W3CDTF">2021-07-01T07:41:39Z</dcterms:modified>
</cp:coreProperties>
</file>