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72" r:id="rId3"/>
    <p:sldId id="263" r:id="rId4"/>
    <p:sldId id="266" r:id="rId5"/>
    <p:sldId id="269" r:id="rId6"/>
    <p:sldId id="274" r:id="rId7"/>
    <p:sldId id="270" r:id="rId8"/>
    <p:sldId id="262" r:id="rId9"/>
    <p:sldId id="268" r:id="rId10"/>
    <p:sldId id="273" r:id="rId11"/>
    <p:sldId id="271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1pPr>
    <a:lvl2pPr marL="0" marR="0" indent="457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2pPr>
    <a:lvl3pPr marL="0" marR="0" indent="914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3pPr>
    <a:lvl4pPr marL="0" marR="0" indent="1371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4pPr>
    <a:lvl5pPr marL="0" marR="0" indent="18288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5pPr>
    <a:lvl6pPr marL="0" marR="0" indent="22860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6pPr>
    <a:lvl7pPr marL="0" marR="0" indent="2743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7pPr>
    <a:lvl8pPr marL="0" marR="0" indent="3200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8pPr>
    <a:lvl9pPr marL="0" marR="0" indent="3657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1">
              <a:satOff val="3942"/>
              <a:lumOff val="17322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0EAF0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35454"/>
              <a:satOff val="2115"/>
              <a:lumOff val="45487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254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254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254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C526A"/>
              </a:solidFill>
              <a:prstDash val="solid"/>
              <a:miter lim="400000"/>
            </a:ln>
          </a:left>
          <a:right>
            <a:ln w="254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CB5B2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C526A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3B3B3B"/>
              </a:solidFill>
              <a:prstDash val="solid"/>
              <a:miter lim="400000"/>
            </a:ln>
          </a:left>
          <a:right>
            <a:ln w="12700" cap="flat">
              <a:solidFill>
                <a:srgbClr val="3B3B3B"/>
              </a:solidFill>
              <a:prstDash val="solid"/>
              <a:miter lim="400000"/>
            </a:ln>
          </a:right>
          <a:top>
            <a:ln w="12700" cap="flat">
              <a:solidFill>
                <a:srgbClr val="5C526A"/>
              </a:solidFill>
              <a:prstDash val="solid"/>
              <a:miter lim="400000"/>
            </a:ln>
          </a:top>
          <a:bottom>
            <a:ln w="25400" cap="flat">
              <a:solidFill>
                <a:srgbClr val="3B3B3B"/>
              </a:solidFill>
              <a:prstDash val="solid"/>
              <a:miter lim="400000"/>
            </a:ln>
          </a:bottom>
          <a:insideH>
            <a:ln w="12700" cap="flat">
              <a:solidFill>
                <a:srgbClr val="3B3B3B"/>
              </a:solidFill>
              <a:prstDash val="solid"/>
              <a:miter lim="400000"/>
            </a:ln>
          </a:insideH>
          <a:insideV>
            <a:ln w="12700" cap="flat">
              <a:solidFill>
                <a:srgbClr val="3B3B3B"/>
              </a:solidFill>
              <a:prstDash val="solid"/>
              <a:miter lim="400000"/>
            </a:ln>
          </a:insideV>
        </a:tcBdr>
        <a:fill>
          <a:solidFill>
            <a:srgbClr val="C16E6A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CDCECC"/>
          </a:solidFill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D2F24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 autoAdjust="0"/>
    <p:restoredTop sz="94660"/>
  </p:normalViewPr>
  <p:slideViewPr>
    <p:cSldViewPr snapToGrid="0">
      <p:cViewPr varScale="1">
        <p:scale>
          <a:sx n="43" d="100"/>
          <a:sy n="43" d="100"/>
        </p:scale>
        <p:origin x="12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opic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/>
            </a:lvl1pPr>
          </a:lstStyle>
          <a:p>
            <a:r>
              <a:t>Topic</a:t>
            </a:r>
          </a:p>
        </p:txBody>
      </p:sp>
      <p:sp>
        <p:nvSpPr>
          <p:cNvPr id="16" name="Location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/>
            </a:lvl1pPr>
          </a:lstStyle>
          <a:p>
            <a:r>
              <a:t>Location</a:t>
            </a:r>
          </a:p>
        </p:txBody>
      </p:sp>
      <p:sp>
        <p:nvSpPr>
          <p:cNvPr id="17" name="Author and Date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/>
          <a:p>
            <a:r>
              <a:t>Author and Date</a:t>
            </a:r>
          </a:p>
        </p:txBody>
      </p:sp>
      <p:sp>
        <p:nvSpPr>
          <p:cNvPr id="18" name="Presentation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Title</a:t>
            </a:r>
          </a:p>
        </p:txBody>
      </p:sp>
      <p:sp>
        <p:nvSpPr>
          <p:cNvPr id="1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atement">
    <p:bg>
      <p:bgPr>
        <a:solidFill>
          <a:srgbClr val="F3F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337484"/>
            <a:ext cx="20205700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3" name="Li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 Fact">
    <p:bg>
      <p:bgPr>
        <a:solidFill>
          <a:srgbClr val="F3F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1509784"/>
            <a:ext cx="20205700" cy="685229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3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2800" y="8407994"/>
            <a:ext cx="20205700" cy="694056"/>
          </a:xfrm>
          <a:prstGeom prst="rect">
            <a:avLst/>
          </a:prstGeom>
        </p:spPr>
        <p:txBody>
          <a:bodyPr anchor="t"/>
          <a:lstStyle>
            <a:lvl1pPr>
              <a:defRPr sz="3500" spc="104">
                <a:solidFill>
                  <a:schemeClr val="accent1"/>
                </a:solidFill>
              </a:defRPr>
            </a:lvl1pPr>
          </a:lstStyle>
          <a:p>
            <a:r>
              <a:t>Fact information</a:t>
            </a:r>
          </a:p>
        </p:txBody>
      </p:sp>
      <p:sp>
        <p:nvSpPr>
          <p:cNvPr id="134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5" name="Line"/>
          <p:cNvSpPr/>
          <p:nvPr/>
        </p:nvSpPr>
        <p:spPr>
          <a:xfrm>
            <a:off x="766879" y="125984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bg>
      <p:bgPr>
        <a:solidFill>
          <a:srgbClr val="FFC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8436" y="11375561"/>
            <a:ext cx="20207127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Attribution</a:t>
            </a:r>
          </a:p>
        </p:txBody>
      </p:sp>
      <p:sp>
        <p:nvSpPr>
          <p:cNvPr id="144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8436" y="4298870"/>
            <a:ext cx="20207128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Image"/>
          <p:cNvSpPr>
            <a:spLocks noGrp="1"/>
          </p:cNvSpPr>
          <p:nvPr>
            <p:ph type="pic" idx="21"/>
          </p:nvPr>
        </p:nvSpPr>
        <p:spPr>
          <a:xfrm>
            <a:off x="-609600" y="431800"/>
            <a:ext cx="21514742" cy="12103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5" name="Image"/>
          <p:cNvSpPr>
            <a:spLocks noGrp="1"/>
          </p:cNvSpPr>
          <p:nvPr>
            <p:ph type="pic" sz="quarter" idx="22"/>
          </p:nvPr>
        </p:nvSpPr>
        <p:spPr>
          <a:xfrm>
            <a:off x="15836900" y="-203200"/>
            <a:ext cx="7747000" cy="77470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6" name="1056335080_2112x2816.jpeg"/>
          <p:cNvSpPr>
            <a:spLocks noGrp="1"/>
          </p:cNvSpPr>
          <p:nvPr>
            <p:ph type="pic" idx="23"/>
          </p:nvPr>
        </p:nvSpPr>
        <p:spPr>
          <a:xfrm>
            <a:off x="10769600" y="-6083300"/>
            <a:ext cx="17881600" cy="23842133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Image"/>
          <p:cNvSpPr>
            <a:spLocks noGrp="1"/>
          </p:cNvSpPr>
          <p:nvPr>
            <p:ph type="pic" idx="21"/>
          </p:nvPr>
        </p:nvSpPr>
        <p:spPr>
          <a:xfrm>
            <a:off x="760214" y="279400"/>
            <a:ext cx="22863633" cy="12866707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1056335066_3170x2500.jpeg"/>
          <p:cNvSpPr>
            <a:spLocks noGrp="1"/>
          </p:cNvSpPr>
          <p:nvPr>
            <p:ph type="pic" idx="21"/>
          </p:nvPr>
        </p:nvSpPr>
        <p:spPr>
          <a:xfrm>
            <a:off x="0" y="-2757142"/>
            <a:ext cx="24384000" cy="192302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8" name="Topic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>
                <a:solidFill>
                  <a:srgbClr val="FFFFFF"/>
                </a:solidFill>
              </a:defRPr>
            </a:lvl1pPr>
          </a:lstStyle>
          <a:p>
            <a:r>
              <a:t>Topic</a:t>
            </a:r>
          </a:p>
        </p:txBody>
      </p:sp>
      <p:sp>
        <p:nvSpPr>
          <p:cNvPr id="29" name="Location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>
                <a:solidFill>
                  <a:srgbClr val="FFFFFF"/>
                </a:solidFill>
              </a:defRPr>
            </a:lvl1pPr>
          </a:lstStyle>
          <a:p>
            <a:r>
              <a:t>Location</a:t>
            </a:r>
          </a:p>
        </p:txBody>
      </p:sp>
      <p:sp>
        <p:nvSpPr>
          <p:cNvPr id="30" name="Author and Dat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Author and Date</a:t>
            </a:r>
          </a:p>
        </p:txBody>
      </p:sp>
      <p:sp>
        <p:nvSpPr>
          <p:cNvPr id="31" name="Line"/>
          <p:cNvSpPr/>
          <p:nvPr/>
        </p:nvSpPr>
        <p:spPr>
          <a:xfrm>
            <a:off x="766879" y="12060766"/>
            <a:ext cx="22850240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" name="Li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" name="Li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082800" y="3492500"/>
            <a:ext cx="20205700" cy="161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6" name="Presentation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Title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 Alt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015916"/>
            <a:ext cx="11785600" cy="384810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8AACB9"/>
                </a:solidFill>
              </a:defRPr>
            </a:lvl1pPr>
            <a:lvl2pPr>
              <a:defRPr>
                <a:solidFill>
                  <a:srgbClr val="8AACB9"/>
                </a:solidFill>
              </a:defRPr>
            </a:lvl2pPr>
            <a:lvl3pPr>
              <a:defRPr>
                <a:solidFill>
                  <a:srgbClr val="8AACB9"/>
                </a:solidFill>
              </a:defRPr>
            </a:lvl3pPr>
            <a:lvl4pPr>
              <a:defRPr>
                <a:solidFill>
                  <a:srgbClr val="8AACB9"/>
                </a:solidFill>
              </a:defRPr>
            </a:lvl4pPr>
            <a:lvl5pPr>
              <a:defRPr>
                <a:solidFill>
                  <a:srgbClr val="8AACB9"/>
                </a:solidFill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4925417"/>
            <a:ext cx="11785600" cy="2933701"/>
          </a:xfrm>
          <a:prstGeom prst="rect">
            <a:avLst/>
          </a:prstGeom>
        </p:spPr>
        <p:txBody>
          <a:bodyPr anchor="b"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46" name="531205463_2542x1430.jpeg"/>
          <p:cNvSpPr>
            <a:spLocks noGrp="1"/>
          </p:cNvSpPr>
          <p:nvPr>
            <p:ph type="pic" idx="21"/>
          </p:nvPr>
        </p:nvSpPr>
        <p:spPr>
          <a:xfrm>
            <a:off x="12801600" y="1895696"/>
            <a:ext cx="17642204" cy="9924608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7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7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2088436" y="1282700"/>
            <a:ext cx="20207128" cy="1649711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Slide Title</a:t>
            </a:r>
          </a:p>
        </p:txBody>
      </p:sp>
      <p:pic>
        <p:nvPicPr>
          <p:cNvPr id="60" name="WhatsApp Image 2020-02-15 at 10.42.14 PM.jpeg" descr="WhatsApp Image 2020-02-15 at 10.42.14 PM.jpeg"/>
          <p:cNvPicPr>
            <a:picLocks noChangeAspect="1"/>
          </p:cNvPicPr>
          <p:nvPr/>
        </p:nvPicPr>
        <p:blipFill>
          <a:blip r:embed="rId3">
            <a:alphaModFix amt="14477"/>
            <a:extLst/>
          </a:blip>
          <a:stretch>
            <a:fillRect/>
          </a:stretch>
        </p:blipFill>
        <p:spPr>
          <a:xfrm>
            <a:off x="39551" y="206379"/>
            <a:ext cx="24304898" cy="13104147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numCol="2" spcCol="1289181"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9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7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0" name="545882547_1308x1744.jpeg"/>
          <p:cNvSpPr>
            <a:spLocks noGrp="1"/>
          </p:cNvSpPr>
          <p:nvPr>
            <p:ph type="pic" idx="21"/>
          </p:nvPr>
        </p:nvSpPr>
        <p:spPr>
          <a:xfrm>
            <a:off x="12661900" y="-2501900"/>
            <a:ext cx="11077576" cy="14770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1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2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2086106" y="4292600"/>
            <a:ext cx="20205701" cy="56515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91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2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2800" y="2795091"/>
            <a:ext cx="20205700" cy="60502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rgbClr val="8AACB9"/>
                </a:solidFill>
              </a:defRPr>
            </a:lvl1pPr>
          </a:lstStyle>
          <a:p>
            <a:r>
              <a:t>Agenda Subtitle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4055764"/>
            <a:ext cx="20205700" cy="6731001"/>
          </a:xfrm>
          <a:prstGeom prst="rect">
            <a:avLst/>
          </a:prstGeom>
        </p:spPr>
        <p:txBody>
          <a:bodyPr anchor="t"/>
          <a:lstStyle>
            <a:lvl1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77800" indent="2794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77800" indent="7366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177800" indent="1193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177800" indent="16510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2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113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4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2082800" y="4902200"/>
            <a:ext cx="20205700" cy="391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Presentation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3495675"/>
            <a:ext cx="20205700" cy="1614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Line"/>
          <p:cNvSpPr/>
          <p:nvPr/>
        </p:nvSpPr>
        <p:spPr>
          <a:xfrm flipV="1">
            <a:off x="766879" y="12048066"/>
            <a:ext cx="22850240" cy="12701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" name="Li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" name="Li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" name="Li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88800" y="128905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pc="0">
                <a:solidFill>
                  <a:srgbClr val="FFFFFF"/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9pPr>
    </p:titleStyle>
    <p:bodyStyle>
      <a:lvl1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et Up?…"/>
          <p:cNvSpPr txBox="1">
            <a:spLocks noGrp="1"/>
          </p:cNvSpPr>
          <p:nvPr>
            <p:ph type="body" sz="half" idx="1"/>
          </p:nvPr>
        </p:nvSpPr>
        <p:spPr>
          <a:xfrm>
            <a:off x="1842477" y="10192215"/>
            <a:ext cx="20207127" cy="24687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39700" indent="0" algn="ctr" defTabSz="457200">
              <a:lnSpc>
                <a:spcPts val="5600"/>
              </a:lnSpc>
              <a:spcBef>
                <a:spcPts val="0"/>
              </a:spcBef>
              <a:buClr>
                <a:srgbClr val="AF7B51"/>
              </a:buClr>
              <a:buSzPct val="170000"/>
              <a:buNone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3200" noProof="1" smtClean="0">
                <a:solidFill>
                  <a:schemeClr val="tx1"/>
                </a:solidFill>
              </a:rPr>
              <a:t>Slack:Mehmet Bulutluoz</a:t>
            </a:r>
            <a:endParaRPr lang="en-US" sz="3200" noProof="1">
              <a:solidFill>
                <a:schemeClr val="tx1"/>
              </a:solidFill>
            </a:endParaRPr>
          </a:p>
        </p:txBody>
      </p:sp>
      <p:sp>
        <p:nvSpPr>
          <p:cNvPr id="182" name="Agenda"/>
          <p:cNvSpPr txBox="1">
            <a:spLocks noGrp="1"/>
          </p:cNvSpPr>
          <p:nvPr>
            <p:ph type="title"/>
          </p:nvPr>
        </p:nvSpPr>
        <p:spPr>
          <a:xfrm>
            <a:off x="2088436" y="1282700"/>
            <a:ext cx="20207128" cy="69469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1500" dirty="0" smtClean="0"/>
              <a:t>Java</a:t>
            </a:r>
            <a:br>
              <a:rPr lang="en-US" sz="11500" dirty="0" smtClean="0"/>
            </a:br>
            <a:r>
              <a:rPr lang="en-US" sz="11500" dirty="0" smtClean="0"/>
              <a:t>practice 02 </a:t>
            </a:r>
            <a:br>
              <a:rPr lang="en-US" sz="115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6000" dirty="0" smtClean="0"/>
              <a:t>19 </a:t>
            </a:r>
            <a:r>
              <a:rPr lang="en-US" sz="6000" noProof="1" smtClean="0"/>
              <a:t>eylul</a:t>
            </a:r>
            <a:r>
              <a:rPr lang="en-US" sz="6000" dirty="0" smtClean="0"/>
              <a:t> </a:t>
            </a:r>
            <a:r>
              <a:rPr lang="en-US" sz="6000" dirty="0"/>
              <a:t>2020</a:t>
            </a:r>
            <a:endParaRPr sz="6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/>
          <p:cNvSpPr/>
          <p:nvPr/>
        </p:nvSpPr>
        <p:spPr>
          <a:xfrm>
            <a:off x="1752599" y="3090654"/>
            <a:ext cx="2092898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dirty="0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SORU </a:t>
            </a:r>
            <a:r>
              <a:rPr lang="en-US" altLang="tr-TR" sz="4400" spc="0" dirty="0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8</a:t>
            </a:r>
            <a:endParaRPr lang="en-US" altLang="tr-TR" sz="4400" spc="0" dirty="0" smtClean="0">
              <a:solidFill>
                <a:schemeClr val="tx1"/>
              </a:solidFill>
              <a:latin typeface="Helvetica"/>
              <a:ea typeface="Helvetica"/>
              <a:cs typeface="Helvetica"/>
              <a:sym typeface="Graphik"/>
            </a:endParaRP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tr-TR" sz="4400" spc="0" dirty="0">
              <a:solidFill>
                <a:schemeClr val="tx1"/>
              </a:solidFill>
              <a:latin typeface="Helvetica"/>
              <a:ea typeface="Helvetica"/>
              <a:cs typeface="Helvetica"/>
              <a:sym typeface="Graphik"/>
            </a:endParaRP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noProof="1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Kullanicidan 3 basamakli bir sayi alip sayinin okunusunu yazdirin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4400" noProof="1" smtClean="0">
              <a:solidFill>
                <a:schemeClr val="tx1"/>
              </a:solidFill>
              <a:sym typeface="Helvetica"/>
            </a:endParaRP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4400" noProof="1" smtClean="0">
                <a:solidFill>
                  <a:schemeClr val="tx1"/>
                </a:solidFill>
                <a:sym typeface="Helvetica"/>
              </a:rPr>
              <a:t>Input	 : 	356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4400" noProof="1" smtClean="0">
                <a:solidFill>
                  <a:schemeClr val="tx1"/>
                </a:solidFill>
                <a:sym typeface="Helvetica"/>
              </a:rPr>
              <a:t>Output : 	Ucyuzellialti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4400" noProof="1" smtClean="0">
              <a:solidFill>
                <a:schemeClr val="tx1"/>
              </a:solidFill>
              <a:sym typeface="Helvetica"/>
            </a:endParaRP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4400" dirty="0" smtClean="0">
                <a:solidFill>
                  <a:schemeClr val="tx1"/>
                </a:solidFill>
                <a:sym typeface="Helvetica"/>
              </a:rPr>
              <a:t/>
            </a:r>
            <a:br>
              <a:rPr lang="en-US" sz="4400" dirty="0" smtClean="0">
                <a:solidFill>
                  <a:schemeClr val="tx1"/>
                </a:solidFill>
                <a:sym typeface="Helvetica"/>
              </a:rPr>
            </a:br>
            <a:r>
              <a:rPr lang="en-US" altLang="tr-TR" sz="4400" spc="0" dirty="0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 </a:t>
            </a:r>
            <a:endParaRPr lang="en-US" altLang="tr-TR" sz="4400" spc="0" dirty="0">
              <a:solidFill>
                <a:schemeClr val="tx1"/>
              </a:solidFill>
              <a:latin typeface="Helvetica"/>
              <a:ea typeface="Helvetica"/>
              <a:cs typeface="Helvetica"/>
              <a:sym typeface="Graphik"/>
            </a:endParaRPr>
          </a:p>
        </p:txBody>
      </p:sp>
      <p:sp>
        <p:nvSpPr>
          <p:cNvPr id="5" name="Agenda"/>
          <p:cNvSpPr txBox="1">
            <a:spLocks noGrp="1"/>
          </p:cNvSpPr>
          <p:nvPr>
            <p:ph type="title"/>
          </p:nvPr>
        </p:nvSpPr>
        <p:spPr>
          <a:xfrm>
            <a:off x="2088436" y="1282700"/>
            <a:ext cx="20207128" cy="13489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9600" dirty="0" smtClean="0"/>
              <a:t>Java practice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5961695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/>
          <p:cNvSpPr/>
          <p:nvPr/>
        </p:nvSpPr>
        <p:spPr>
          <a:xfrm>
            <a:off x="1752599" y="3090654"/>
            <a:ext cx="20928981" cy="7991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dirty="0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SORU </a:t>
            </a:r>
            <a:r>
              <a:rPr lang="en-US" altLang="tr-TR" sz="4400" spc="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9</a:t>
            </a:r>
            <a:endParaRPr lang="en-US" altLang="tr-TR" sz="4400" spc="0" dirty="0" smtClean="0">
              <a:solidFill>
                <a:schemeClr val="tx1"/>
              </a:solidFill>
              <a:latin typeface="Helvetica"/>
              <a:ea typeface="Helvetica"/>
              <a:cs typeface="Helvetica"/>
              <a:sym typeface="Graphik"/>
            </a:endParaRP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tr-TR" sz="4400" spc="0" dirty="0">
              <a:solidFill>
                <a:schemeClr val="tx1"/>
              </a:solidFill>
              <a:latin typeface="Helvetica"/>
              <a:ea typeface="Helvetica"/>
              <a:cs typeface="Helvetica"/>
              <a:sym typeface="Graphik"/>
            </a:endParaRP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noProof="1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Dogum yil, ay ve gunleri verilen 2 kisiden buyuk olani bulun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4400" noProof="1" smtClean="0">
              <a:solidFill>
                <a:schemeClr val="tx1"/>
              </a:solidFill>
              <a:sym typeface="Helvetica"/>
            </a:endParaRP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4400" noProof="1" smtClean="0">
                <a:solidFill>
                  <a:schemeClr val="tx1"/>
                </a:solidFill>
                <a:sym typeface="Helvetica"/>
              </a:rPr>
              <a:t>Input	 : 	1.kisi  yil :1978,  ay: 5, gun:12</a:t>
            </a:r>
            <a:br>
              <a:rPr lang="en-US" sz="4400" noProof="1" smtClean="0">
                <a:solidFill>
                  <a:schemeClr val="tx1"/>
                </a:solidFill>
                <a:sym typeface="Helvetica"/>
              </a:rPr>
            </a:br>
            <a:r>
              <a:rPr lang="en-US" sz="4400" noProof="1" smtClean="0">
                <a:solidFill>
                  <a:schemeClr val="tx1"/>
                </a:solidFill>
                <a:sym typeface="Helvetica"/>
              </a:rPr>
              <a:t>						2.kisi  yil :1980,  ay: 4, gun:13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4400" noProof="1" smtClean="0">
                <a:solidFill>
                  <a:schemeClr val="tx1"/>
                </a:solidFill>
                <a:sym typeface="Helvetica"/>
              </a:rPr>
              <a:t>Output : 	1.kisi daha buyuk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4400" noProof="1">
              <a:solidFill>
                <a:schemeClr val="tx1"/>
              </a:solidFill>
              <a:sym typeface="Helvetica"/>
            </a:endParaRP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4400" noProof="1" smtClean="0">
              <a:solidFill>
                <a:schemeClr val="tx1"/>
              </a:solidFill>
              <a:sym typeface="Helvetica"/>
            </a:endParaRP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4400" noProof="1" smtClean="0">
                <a:solidFill>
                  <a:schemeClr val="tx1"/>
                </a:solidFill>
                <a:sym typeface="Helvetica"/>
              </a:rPr>
              <a:t>Ipucu : yil, ay ve gunleri sirasiyla kontrol edin</a:t>
            </a:r>
            <a:r>
              <a:rPr lang="en-US" sz="4400" dirty="0">
                <a:solidFill>
                  <a:schemeClr val="tx1"/>
                </a:solidFill>
                <a:sym typeface="Helvetica"/>
              </a:rPr>
              <a:t/>
            </a:r>
            <a:br>
              <a:rPr lang="en-US" sz="4400" dirty="0">
                <a:solidFill>
                  <a:schemeClr val="tx1"/>
                </a:solidFill>
                <a:sym typeface="Helvetica"/>
              </a:rPr>
            </a:br>
            <a:r>
              <a:rPr lang="en-US" altLang="tr-TR" sz="4400" spc="0" dirty="0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 </a:t>
            </a:r>
            <a:endParaRPr lang="en-US" altLang="tr-TR" sz="4400" spc="0" dirty="0">
              <a:solidFill>
                <a:schemeClr val="tx1"/>
              </a:solidFill>
              <a:latin typeface="Helvetica"/>
              <a:ea typeface="Helvetica"/>
              <a:cs typeface="Helvetica"/>
              <a:sym typeface="Graphik"/>
            </a:endParaRPr>
          </a:p>
        </p:txBody>
      </p:sp>
      <p:sp>
        <p:nvSpPr>
          <p:cNvPr id="5" name="Agenda"/>
          <p:cNvSpPr txBox="1">
            <a:spLocks noGrp="1"/>
          </p:cNvSpPr>
          <p:nvPr>
            <p:ph type="title"/>
          </p:nvPr>
        </p:nvSpPr>
        <p:spPr>
          <a:xfrm>
            <a:off x="2088436" y="1282700"/>
            <a:ext cx="20207128" cy="13489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9600" dirty="0" smtClean="0"/>
              <a:t>Java practice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3574495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/>
          <p:cNvSpPr/>
          <p:nvPr/>
        </p:nvSpPr>
        <p:spPr>
          <a:xfrm>
            <a:off x="1058436" y="2631688"/>
            <a:ext cx="22267128" cy="9428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noProof="1" smtClean="0">
                <a:solidFill>
                  <a:schemeClr val="tx1"/>
                </a:solidFill>
                <a:latin typeface="+mn-lt"/>
                <a:ea typeface="Helvetica"/>
                <a:cs typeface="Helvetica"/>
                <a:sym typeface="Graphik"/>
              </a:rPr>
              <a:t>If Else Statement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tr-TR" sz="4400" spc="0" noProof="1" smtClean="0">
              <a:solidFill>
                <a:schemeClr val="tx1"/>
              </a:solidFill>
              <a:latin typeface="+mn-lt"/>
              <a:ea typeface="Helvetica"/>
              <a:cs typeface="Helvetica"/>
              <a:sym typeface="Graphik"/>
            </a:endParaRP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noProof="1" smtClean="0">
                <a:solidFill>
                  <a:schemeClr val="tx1"/>
                </a:solidFill>
                <a:latin typeface="+mn-lt"/>
                <a:ea typeface="Helvetica"/>
                <a:cs typeface="Helvetica"/>
                <a:sym typeface="Graphik"/>
              </a:rPr>
              <a:t>1) Once muhtemel kac durum olduguna karar verin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noProof="1" smtClean="0">
                <a:solidFill>
                  <a:schemeClr val="tx1"/>
                </a:solidFill>
                <a:latin typeface="+mn-lt"/>
                <a:ea typeface="Helvetica"/>
                <a:cs typeface="Helvetica"/>
                <a:sym typeface="Graphik"/>
              </a:rPr>
              <a:t>			* yasi 65 den buyukse emekli olabilir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noProof="1" smtClean="0">
                <a:solidFill>
                  <a:schemeClr val="tx1"/>
                </a:solidFill>
                <a:latin typeface="+mn-lt"/>
                <a:ea typeface="Helvetica"/>
                <a:cs typeface="Helvetica"/>
                <a:sym typeface="Graphik"/>
              </a:rPr>
              <a:t>			* notu 50 den buyukse gecebilir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noProof="1" smtClean="0">
                <a:solidFill>
                  <a:schemeClr val="tx1"/>
                </a:solidFill>
                <a:latin typeface="+mn-lt"/>
                <a:ea typeface="Helvetica"/>
                <a:cs typeface="Helvetica"/>
                <a:sym typeface="Graphik"/>
              </a:rPr>
              <a:t>			* not&lt;50 zayif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noProof="1" smtClean="0">
                <a:solidFill>
                  <a:schemeClr val="tx1"/>
                </a:solidFill>
                <a:latin typeface="+mn-lt"/>
                <a:ea typeface="Helvetica"/>
                <a:cs typeface="Helvetica"/>
                <a:sym typeface="Graphik"/>
              </a:rPr>
              <a:t>				50&lt;=not&lt;80 iyi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noProof="1" smtClean="0">
                <a:solidFill>
                  <a:schemeClr val="tx1"/>
                </a:solidFill>
                <a:latin typeface="+mn-lt"/>
                <a:ea typeface="Helvetica"/>
                <a:cs typeface="Helvetica"/>
                <a:sym typeface="Graphik"/>
              </a:rPr>
              <a:t>				80&lt;=not pekiyi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noProof="1" smtClean="0">
                <a:solidFill>
                  <a:schemeClr val="tx1"/>
                </a:solidFill>
                <a:latin typeface="+mn-lt"/>
                <a:ea typeface="Helvetica"/>
                <a:cs typeface="Helvetica"/>
                <a:sym typeface="Graphik"/>
              </a:rPr>
              <a:t>2) Sartlarin birbiriyle iliskisine bakin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noProof="1" smtClean="0">
                <a:solidFill>
                  <a:schemeClr val="tx1"/>
                </a:solidFill>
                <a:latin typeface="+mn-lt"/>
                <a:ea typeface="Helvetica"/>
                <a:cs typeface="Helvetica"/>
                <a:sym typeface="Graphik"/>
              </a:rPr>
              <a:t>			* erkekse emeklilik yasi 65, kadinsa 60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noProof="1" smtClean="0">
                <a:solidFill>
                  <a:schemeClr val="tx1"/>
                </a:solidFill>
                <a:latin typeface="+mn-lt"/>
                <a:ea typeface="Helvetica"/>
                <a:cs typeface="Helvetica"/>
                <a:sym typeface="Graphik"/>
              </a:rPr>
              <a:t>			* Musteri karti varsa veya 1000 tl uzeri alisveris yaparsa %20 indirim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noProof="1" smtClean="0">
                <a:solidFill>
                  <a:schemeClr val="tx1"/>
                </a:solidFill>
                <a:latin typeface="+mn-lt"/>
                <a:ea typeface="Helvetica"/>
                <a:cs typeface="Helvetica"/>
                <a:sym typeface="Graphik"/>
              </a:rPr>
              <a:t>			* Dogum yillari esitse ay olarak erken dogan buyuktur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dirty="0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 </a:t>
            </a:r>
            <a:endParaRPr lang="en-US" altLang="tr-TR" sz="4400" spc="0" dirty="0">
              <a:solidFill>
                <a:schemeClr val="tx1"/>
              </a:solidFill>
              <a:latin typeface="Helvetica"/>
              <a:ea typeface="Helvetica"/>
              <a:cs typeface="Helvetica"/>
              <a:sym typeface="Graphik"/>
            </a:endParaRPr>
          </a:p>
        </p:txBody>
      </p:sp>
      <p:sp>
        <p:nvSpPr>
          <p:cNvPr id="5" name="Agenda"/>
          <p:cNvSpPr txBox="1">
            <a:spLocks noGrp="1"/>
          </p:cNvSpPr>
          <p:nvPr>
            <p:ph type="title"/>
          </p:nvPr>
        </p:nvSpPr>
        <p:spPr>
          <a:xfrm>
            <a:off x="2088436" y="1282700"/>
            <a:ext cx="20207128" cy="13489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9600" dirty="0" smtClean="0"/>
              <a:t>Java practice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10176610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/>
          <p:cNvSpPr/>
          <p:nvPr/>
        </p:nvSpPr>
        <p:spPr>
          <a:xfrm>
            <a:off x="1752599" y="3090653"/>
            <a:ext cx="21798777" cy="10864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6000" spc="0" dirty="0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SORU </a:t>
            </a:r>
            <a:r>
              <a:rPr lang="en-US" altLang="tr-TR" sz="6000" spc="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1</a:t>
            </a:r>
            <a:endParaRPr lang="en-US" altLang="tr-TR" sz="3200" spc="0" dirty="0">
              <a:solidFill>
                <a:schemeClr val="tx1"/>
              </a:solidFill>
              <a:latin typeface="Helvetica"/>
              <a:ea typeface="Helvetica"/>
              <a:cs typeface="Helvetica"/>
              <a:sym typeface="Graphik"/>
            </a:endParaRP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noProof="1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Kullanicidan boyunu cm olarak, kilosunu kilogram olarak alin ve vucut kutle endeksini bulun. VKE’ni ondalikli sayi olarak yazdirin ve kullanicinin durumunu belirleyin.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noProof="1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	   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noProof="1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VKE= kilo/(boy*boy)   …….. Kilo : kilogram , Boy : metre olmalidir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noProof="1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VKE&lt;20 ise kullanici zayif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noProof="1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20&lt;VKE&lt;25 ise kullanici saglikli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noProof="1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25&lt;VKE&lt;30 ise kullanici sisman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noProof="1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30&lt;VKE       ise kullanici obez 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tr-TR" sz="4400" spc="0" noProof="1" smtClean="0">
              <a:solidFill>
                <a:schemeClr val="tx1"/>
              </a:solidFill>
              <a:latin typeface="Helvetica"/>
              <a:ea typeface="Helvetica"/>
              <a:cs typeface="Helvetica"/>
              <a:sym typeface="Graphik"/>
            </a:endParaRP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noProof="1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Ornek :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noProof="1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				Input 	: 	boy :180  kilo : 80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noProof="1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				Output : 	Vucut kutle endeksiniz : 24.691</a:t>
            </a:r>
            <a:r>
              <a:rPr lang="en-US" altLang="tr-TR" sz="4400" spc="0" dirty="0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… </a:t>
            </a:r>
            <a:r>
              <a:rPr lang="en-US" altLang="tr-TR" sz="4400" spc="0" dirty="0" err="1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sagliklisiniz</a:t>
            </a:r>
            <a:endParaRPr lang="en-US" altLang="tr-TR" sz="4400" spc="0" dirty="0">
              <a:solidFill>
                <a:schemeClr val="tx1"/>
              </a:solidFill>
              <a:latin typeface="Helvetica"/>
              <a:ea typeface="Helvetica"/>
              <a:cs typeface="Helvetica"/>
              <a:sym typeface="Graphik"/>
            </a:endParaRP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tr-TR" sz="4400" spc="0" dirty="0">
              <a:solidFill>
                <a:schemeClr val="tx1"/>
              </a:solidFill>
              <a:latin typeface="Helvetica"/>
              <a:ea typeface="Helvetica"/>
              <a:cs typeface="Helvetica"/>
              <a:sym typeface="Graphik"/>
            </a:endParaRP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 </a:t>
            </a:r>
          </a:p>
        </p:txBody>
      </p:sp>
      <p:sp>
        <p:nvSpPr>
          <p:cNvPr id="5" name="Agenda"/>
          <p:cNvSpPr txBox="1">
            <a:spLocks noGrp="1"/>
          </p:cNvSpPr>
          <p:nvPr>
            <p:ph type="title"/>
          </p:nvPr>
        </p:nvSpPr>
        <p:spPr>
          <a:xfrm>
            <a:off x="2088436" y="1282700"/>
            <a:ext cx="20207128" cy="13489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9600" dirty="0" smtClean="0"/>
              <a:t>Java practice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3074799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/>
          <p:cNvSpPr/>
          <p:nvPr/>
        </p:nvSpPr>
        <p:spPr>
          <a:xfrm>
            <a:off x="1752599" y="3090654"/>
            <a:ext cx="20928981" cy="9428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6000" spc="0" dirty="0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SORU 2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tr-TR" sz="3200" spc="0" dirty="0">
              <a:solidFill>
                <a:schemeClr val="tx1"/>
              </a:solidFill>
              <a:latin typeface="Helvetica"/>
              <a:ea typeface="Helvetica"/>
              <a:cs typeface="Helvetica"/>
              <a:sym typeface="Graphik"/>
            </a:endParaRP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noProof="1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Kullaniciya gunde kac cay ictigini ve kac seker kullandigini sorun. Bir yilda kac kg seker kullandigini hesaplayip yazdirin 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noProof="1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		1 seker = 1.7 gr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noProof="1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Eger kullanici seker kullanmiyorsa (seker sayisi=0) “Cok guzel sifir seker saglikli yasam ” yazdirin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tr-TR" sz="4400" spc="0" noProof="1" smtClean="0">
              <a:solidFill>
                <a:schemeClr val="tx1"/>
              </a:solidFill>
              <a:latin typeface="Helvetica"/>
              <a:ea typeface="Helvetica"/>
              <a:cs typeface="Helvetica"/>
              <a:sym typeface="Graphik"/>
            </a:endParaRP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tr-TR" sz="4400" spc="0" noProof="1" smtClean="0">
              <a:solidFill>
                <a:schemeClr val="tx1"/>
              </a:solidFill>
              <a:latin typeface="Helvetica"/>
              <a:ea typeface="Helvetica"/>
              <a:cs typeface="Helvetica"/>
              <a:sym typeface="Graphik"/>
            </a:endParaRP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noProof="1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Ornek :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noProof="1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				Input 	: cay sayisi : 10 seker sayisi :2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noProof="1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				Output : Yilda 12.41 kg seker kullaniyorsunuz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noProof="1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 </a:t>
            </a:r>
            <a:endParaRPr lang="en-US" altLang="tr-TR" sz="4400" spc="0" noProof="1">
              <a:solidFill>
                <a:schemeClr val="tx1"/>
              </a:solidFill>
              <a:latin typeface="Helvetica"/>
              <a:ea typeface="Helvetica"/>
              <a:cs typeface="Helvetica"/>
              <a:sym typeface="Graphik"/>
            </a:endParaRPr>
          </a:p>
        </p:txBody>
      </p:sp>
      <p:sp>
        <p:nvSpPr>
          <p:cNvPr id="5" name="Agenda"/>
          <p:cNvSpPr txBox="1">
            <a:spLocks noGrp="1"/>
          </p:cNvSpPr>
          <p:nvPr>
            <p:ph type="title"/>
          </p:nvPr>
        </p:nvSpPr>
        <p:spPr>
          <a:xfrm>
            <a:off x="2088436" y="1282700"/>
            <a:ext cx="20207128" cy="13489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9600" dirty="0" smtClean="0"/>
              <a:t>Java practice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5106664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/>
          <p:cNvSpPr/>
          <p:nvPr/>
        </p:nvSpPr>
        <p:spPr>
          <a:xfrm>
            <a:off x="1752599" y="3090654"/>
            <a:ext cx="20928981" cy="7991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6000" spc="0" dirty="0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SORU 3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tr-TR" sz="3200" spc="0" dirty="0">
              <a:solidFill>
                <a:schemeClr val="tx1"/>
              </a:solidFill>
              <a:latin typeface="Helvetica"/>
              <a:ea typeface="Helvetica"/>
              <a:cs typeface="Helvetica"/>
              <a:sym typeface="Graphik"/>
            </a:endParaRP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noProof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K</a:t>
            </a:r>
            <a:r>
              <a:rPr lang="en-US" altLang="tr-TR" sz="4400" spc="0" noProof="1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ullanicidan iki tamsayi sayi ve islem cinsini alin ve sayilari kullanicinin belirledigi isleme tabii tutup sonucu yazdirin.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tr-TR" sz="4400" spc="0" noProof="1" smtClean="0">
              <a:solidFill>
                <a:schemeClr val="tx1"/>
              </a:solidFill>
              <a:latin typeface="Helvetica"/>
              <a:ea typeface="Helvetica"/>
              <a:cs typeface="Helvetica"/>
              <a:sym typeface="Graphik"/>
            </a:endParaRP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tr-TR" sz="4400" spc="0" noProof="1" smtClean="0">
              <a:solidFill>
                <a:schemeClr val="tx1"/>
              </a:solidFill>
              <a:latin typeface="Helvetica"/>
              <a:ea typeface="Helvetica"/>
              <a:cs typeface="Helvetica"/>
              <a:sym typeface="Graphik"/>
            </a:endParaRP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noProof="1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Ornek :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noProof="1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				Inputs 	: 	sayilar : 18 , 10    islem : carpma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noProof="1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				Output : 	18 X 10 = 180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tr-TR" sz="4400" spc="0" dirty="0">
              <a:solidFill>
                <a:schemeClr val="tx1"/>
              </a:solidFill>
              <a:latin typeface="Helvetica"/>
              <a:ea typeface="Helvetica"/>
              <a:cs typeface="Helvetica"/>
              <a:sym typeface="Graphik"/>
            </a:endParaRP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 </a:t>
            </a:r>
          </a:p>
        </p:txBody>
      </p:sp>
      <p:sp>
        <p:nvSpPr>
          <p:cNvPr id="5" name="Agenda"/>
          <p:cNvSpPr txBox="1">
            <a:spLocks noGrp="1"/>
          </p:cNvSpPr>
          <p:nvPr>
            <p:ph type="title"/>
          </p:nvPr>
        </p:nvSpPr>
        <p:spPr>
          <a:xfrm>
            <a:off x="2088436" y="1282700"/>
            <a:ext cx="20207128" cy="13489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9600" dirty="0" smtClean="0"/>
              <a:t>Java practice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11936082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/>
          <p:cNvSpPr/>
          <p:nvPr/>
        </p:nvSpPr>
        <p:spPr>
          <a:xfrm>
            <a:off x="1752599" y="3090654"/>
            <a:ext cx="2092898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dirty="0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SORU </a:t>
            </a:r>
            <a:r>
              <a:rPr lang="en-US" altLang="tr-TR" sz="4400" spc="0" dirty="0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4</a:t>
            </a:r>
            <a:endParaRPr lang="en-US" altLang="tr-TR" sz="4400" spc="0" dirty="0" smtClean="0">
              <a:solidFill>
                <a:schemeClr val="tx1"/>
              </a:solidFill>
              <a:latin typeface="Helvetica"/>
              <a:ea typeface="Helvetica"/>
              <a:cs typeface="Helvetica"/>
              <a:sym typeface="Graphik"/>
            </a:endParaRP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tr-TR" sz="4400" spc="0" dirty="0">
              <a:solidFill>
                <a:schemeClr val="tx1"/>
              </a:solidFill>
              <a:latin typeface="Helvetica"/>
              <a:ea typeface="Helvetica"/>
              <a:cs typeface="Helvetica"/>
              <a:sym typeface="Graphik"/>
            </a:endParaRP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noProof="1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Kullanicidan aldigi urunun adedini ve liste fiyatini alin, kullaniciya musteri karti olup olmadigini sorun 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4400" spc="0" noProof="1">
                <a:solidFill>
                  <a:schemeClr val="tx1"/>
                </a:solidFill>
                <a:latin typeface="Helvetica"/>
                <a:cs typeface="Helvetica"/>
                <a:sym typeface="Graphik"/>
              </a:rPr>
              <a:t>	</a:t>
            </a:r>
            <a:r>
              <a:rPr lang="en-US" sz="4400" spc="0" noProof="1" smtClean="0">
                <a:solidFill>
                  <a:schemeClr val="tx1"/>
                </a:solidFill>
                <a:latin typeface="Helvetica"/>
                <a:cs typeface="Helvetica"/>
                <a:sym typeface="Graphik"/>
              </a:rPr>
              <a:t>* Musteri karti varsa 10 urunden fazla alirsa %20, yoksa %15 indirim yapin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4400" spc="0" noProof="1">
                <a:solidFill>
                  <a:schemeClr val="tx1"/>
                </a:solidFill>
                <a:latin typeface="Helvetica"/>
                <a:cs typeface="Helvetica"/>
                <a:sym typeface="Graphik"/>
              </a:rPr>
              <a:t>	</a:t>
            </a:r>
            <a:r>
              <a:rPr lang="en-US" sz="4400" spc="0" noProof="1" smtClean="0">
                <a:solidFill>
                  <a:schemeClr val="tx1"/>
                </a:solidFill>
                <a:latin typeface="Helvetica"/>
                <a:cs typeface="Helvetica"/>
                <a:sym typeface="Graphik"/>
              </a:rPr>
              <a:t>* Musteri karti yoksa 10 urunden fazla alirsa %15, yoksa %10 indirim yapin</a:t>
            </a:r>
            <a:endParaRPr lang="en-US" sz="4400" noProof="1" smtClean="0">
              <a:solidFill>
                <a:schemeClr val="tx1"/>
              </a:solidFill>
              <a:sym typeface="Helvetica"/>
            </a:endParaRP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4400" noProof="1" smtClean="0">
              <a:solidFill>
                <a:schemeClr val="tx1"/>
              </a:solidFill>
              <a:sym typeface="Helvetica"/>
            </a:endParaRP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4400" dirty="0" smtClean="0">
                <a:solidFill>
                  <a:schemeClr val="tx1"/>
                </a:solidFill>
                <a:sym typeface="Helvetica"/>
              </a:rPr>
              <a:t/>
            </a:r>
            <a:br>
              <a:rPr lang="en-US" sz="4400" dirty="0" smtClean="0">
                <a:solidFill>
                  <a:schemeClr val="tx1"/>
                </a:solidFill>
                <a:sym typeface="Helvetica"/>
              </a:rPr>
            </a:br>
            <a:r>
              <a:rPr lang="en-US" altLang="tr-TR" sz="4400" spc="0" dirty="0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 </a:t>
            </a:r>
            <a:endParaRPr lang="en-US" altLang="tr-TR" sz="4400" spc="0" dirty="0">
              <a:solidFill>
                <a:schemeClr val="tx1"/>
              </a:solidFill>
              <a:latin typeface="Helvetica"/>
              <a:ea typeface="Helvetica"/>
              <a:cs typeface="Helvetica"/>
              <a:sym typeface="Graphik"/>
            </a:endParaRPr>
          </a:p>
        </p:txBody>
      </p:sp>
      <p:sp>
        <p:nvSpPr>
          <p:cNvPr id="5" name="Agenda"/>
          <p:cNvSpPr txBox="1">
            <a:spLocks noGrp="1"/>
          </p:cNvSpPr>
          <p:nvPr>
            <p:ph type="title"/>
          </p:nvPr>
        </p:nvSpPr>
        <p:spPr>
          <a:xfrm>
            <a:off x="2088436" y="1282700"/>
            <a:ext cx="20207128" cy="13489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9600" dirty="0" smtClean="0"/>
              <a:t>Java practice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6479785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/>
          <p:cNvSpPr/>
          <p:nvPr/>
        </p:nvSpPr>
        <p:spPr>
          <a:xfrm>
            <a:off x="1752599" y="3090654"/>
            <a:ext cx="20928981" cy="7273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6000" spc="0" dirty="0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SORU </a:t>
            </a:r>
            <a:r>
              <a:rPr lang="en-US" altLang="tr-TR" sz="6000" spc="0" dirty="0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5</a:t>
            </a:r>
            <a:endParaRPr lang="en-US" altLang="tr-TR" sz="6000" spc="0" dirty="0" smtClean="0">
              <a:solidFill>
                <a:schemeClr val="tx1"/>
              </a:solidFill>
              <a:latin typeface="Helvetica"/>
              <a:ea typeface="Helvetica"/>
              <a:cs typeface="Helvetica"/>
              <a:sym typeface="Graphik"/>
            </a:endParaRP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tr-TR" sz="3200" spc="0" dirty="0">
              <a:solidFill>
                <a:schemeClr val="tx1"/>
              </a:solidFill>
              <a:latin typeface="Helvetica"/>
              <a:ea typeface="Helvetica"/>
              <a:cs typeface="Helvetica"/>
              <a:sym typeface="Graphik"/>
            </a:endParaRP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noProof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Final notu, vize notu ve proje notu girilen ogrencinin yilsonu notunu hesaplayin. (Vize %30, Proje %20, Final %50</a:t>
            </a:r>
            <a:r>
              <a:rPr lang="en-US" altLang="tr-TR" sz="4400" spc="0" noProof="1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)  ve yilsonu notu 50 veya buyukse gectin, yoksa kaldin yazdirin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tr-TR" sz="4400" spc="0" noProof="1" smtClean="0">
              <a:solidFill>
                <a:schemeClr val="tx1"/>
              </a:solidFill>
              <a:latin typeface="Helvetica"/>
              <a:ea typeface="Helvetica"/>
              <a:cs typeface="Helvetica"/>
              <a:sym typeface="Graphik"/>
            </a:endParaRP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noProof="1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Ornek : Inputs 	: 	sinavlar : 40 , 60, 52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noProof="1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				   Output : 	Yilsonu notunuz : 50 , GECTINIZ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tr-TR" sz="4400" spc="0" dirty="0">
              <a:solidFill>
                <a:schemeClr val="tx1"/>
              </a:solidFill>
              <a:latin typeface="Helvetica"/>
              <a:ea typeface="Helvetica"/>
              <a:cs typeface="Helvetica"/>
              <a:sym typeface="Graphik"/>
            </a:endParaRP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 </a:t>
            </a:r>
          </a:p>
        </p:txBody>
      </p:sp>
      <p:sp>
        <p:nvSpPr>
          <p:cNvPr id="5" name="Agenda"/>
          <p:cNvSpPr txBox="1">
            <a:spLocks noGrp="1"/>
          </p:cNvSpPr>
          <p:nvPr>
            <p:ph type="title"/>
          </p:nvPr>
        </p:nvSpPr>
        <p:spPr>
          <a:xfrm>
            <a:off x="2088436" y="1282700"/>
            <a:ext cx="20207128" cy="13489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9600" dirty="0" smtClean="0"/>
              <a:t>Java practice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31284536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/>
          <p:cNvSpPr/>
          <p:nvPr/>
        </p:nvSpPr>
        <p:spPr>
          <a:xfrm>
            <a:off x="1752599" y="3090654"/>
            <a:ext cx="1615625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6000" spc="0" dirty="0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SORU </a:t>
            </a:r>
            <a:r>
              <a:rPr lang="en-US" altLang="tr-TR" sz="6000" spc="0" dirty="0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6</a:t>
            </a:r>
            <a:endParaRPr lang="en-US" altLang="tr-TR" sz="6000" spc="0" dirty="0" smtClean="0">
              <a:solidFill>
                <a:schemeClr val="tx1"/>
              </a:solidFill>
              <a:latin typeface="Helvetica"/>
              <a:ea typeface="Helvetica"/>
              <a:cs typeface="Helvetica"/>
              <a:sym typeface="Graphik"/>
            </a:endParaRP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tr-TR" sz="3200" spc="0" dirty="0">
              <a:solidFill>
                <a:schemeClr val="tx1"/>
              </a:solidFill>
              <a:latin typeface="Helvetica"/>
              <a:ea typeface="Helvetica"/>
              <a:cs typeface="Helvetica"/>
              <a:sym typeface="Graphik"/>
            </a:endParaRP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noProof="1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Kullanicidan bir character girmesini isteyin ve girilen karakteri ve ascii degerini yazin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tr-TR" sz="4400" spc="0" dirty="0">
              <a:solidFill>
                <a:schemeClr val="tx1"/>
              </a:solidFill>
              <a:latin typeface="Helvetica"/>
              <a:ea typeface="Helvetica"/>
              <a:cs typeface="Helvetica"/>
              <a:sym typeface="Graphik"/>
            </a:endParaRP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noProof="1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Ornek</a:t>
            </a:r>
            <a:r>
              <a:rPr lang="en-US" altLang="tr-TR" sz="4400" spc="0" dirty="0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 :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dirty="0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				Input 	: a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dirty="0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				Output : </a:t>
            </a:r>
            <a:r>
              <a:rPr lang="en-US" altLang="tr-TR" sz="4400" spc="0" noProof="1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Girdiginiz ‘a’ karakterinin ascii degeri : </a:t>
            </a:r>
            <a:r>
              <a:rPr lang="en-US" altLang="tr-TR" sz="4400" spc="0" dirty="0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95</a:t>
            </a:r>
            <a:endParaRPr lang="en-US" altLang="tr-TR" sz="4400" spc="0" dirty="0">
              <a:solidFill>
                <a:schemeClr val="tx1"/>
              </a:solidFill>
              <a:latin typeface="Helvetica"/>
              <a:ea typeface="Helvetica"/>
              <a:cs typeface="Helvetica"/>
              <a:sym typeface="Graphik"/>
            </a:endParaRP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 </a:t>
            </a:r>
          </a:p>
        </p:txBody>
      </p:sp>
      <p:sp>
        <p:nvSpPr>
          <p:cNvPr id="5" name="Agenda"/>
          <p:cNvSpPr txBox="1">
            <a:spLocks noGrp="1"/>
          </p:cNvSpPr>
          <p:nvPr>
            <p:ph type="title"/>
          </p:nvPr>
        </p:nvSpPr>
        <p:spPr>
          <a:xfrm>
            <a:off x="2088436" y="1282700"/>
            <a:ext cx="20207128" cy="13489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9600" dirty="0" smtClean="0"/>
              <a:t>Java practice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573674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/>
          <p:cNvSpPr/>
          <p:nvPr/>
        </p:nvSpPr>
        <p:spPr>
          <a:xfrm>
            <a:off x="1752599" y="3090654"/>
            <a:ext cx="20928981" cy="9428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6000" spc="0" dirty="0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SORU </a:t>
            </a:r>
            <a:r>
              <a:rPr lang="en-US" altLang="tr-TR" sz="6000" spc="0" dirty="0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7</a:t>
            </a:r>
            <a:endParaRPr lang="en-US" altLang="tr-TR" sz="6000" spc="0" dirty="0" smtClean="0">
              <a:solidFill>
                <a:schemeClr val="tx1"/>
              </a:solidFill>
              <a:latin typeface="Helvetica"/>
              <a:ea typeface="Helvetica"/>
              <a:cs typeface="Helvetica"/>
              <a:sym typeface="Graphik"/>
            </a:endParaRP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tr-TR" sz="3200" spc="0" dirty="0">
              <a:solidFill>
                <a:schemeClr val="tx1"/>
              </a:solidFill>
              <a:latin typeface="Helvetica"/>
              <a:ea typeface="Helvetica"/>
              <a:cs typeface="Helvetica"/>
              <a:sym typeface="Graphik"/>
            </a:endParaRP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noProof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K</a:t>
            </a:r>
            <a:r>
              <a:rPr lang="en-US" altLang="tr-TR" sz="4400" spc="0" noProof="1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ullanicidan uc basamakli bir sayi alin ve sayinin rakamlarini birler,onlar ve yuzler basamagi olarak yazdirin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tr-TR" sz="4400" spc="0" noProof="1" smtClean="0">
              <a:solidFill>
                <a:schemeClr val="tx1"/>
              </a:solidFill>
              <a:latin typeface="Helvetica"/>
              <a:ea typeface="Helvetica"/>
              <a:cs typeface="Helvetica"/>
              <a:sym typeface="Graphik"/>
            </a:endParaRP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tr-TR" sz="4400" spc="0" noProof="1" smtClean="0">
              <a:solidFill>
                <a:schemeClr val="tx1"/>
              </a:solidFill>
              <a:latin typeface="Helvetica"/>
              <a:ea typeface="Helvetica"/>
              <a:cs typeface="Helvetica"/>
              <a:sym typeface="Graphik"/>
            </a:endParaRP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noProof="1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Ornek :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noProof="1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				Inputs 	: 	853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noProof="1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				Output : 	Girdiginiz sayinin birler basamagi : 3</a:t>
            </a:r>
          </a:p>
          <a:p>
            <a:pPr marL="13970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noProof="1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									Girdiginiz sayinin onlar basamagi : 5</a:t>
            </a:r>
          </a:p>
          <a:p>
            <a:pPr marL="13970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noProof="1" smtClean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									Girdiginiz sayinin yuzler basamagi : 8</a:t>
            </a: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tr-TR" sz="4400" spc="0" dirty="0">
              <a:solidFill>
                <a:schemeClr val="tx1"/>
              </a:solidFill>
              <a:latin typeface="Helvetica"/>
              <a:ea typeface="Helvetica"/>
              <a:cs typeface="Helvetica"/>
              <a:sym typeface="Graphik"/>
            </a:endParaRPr>
          </a:p>
          <a:p>
            <a:pPr marL="139700" lvl="0" algn="l" defTabSz="457200" eaLnBrk="0" fontAlgn="base">
              <a:lnSpc>
                <a:spcPts val="5600"/>
              </a:lnSpc>
              <a:buClr>
                <a:srgbClr val="AF7B51"/>
              </a:buClr>
              <a:buSzPct val="170000"/>
              <a:defRPr sz="2400" b="0" spc="0">
                <a:solidFill>
                  <a:srgbClr val="AF7B5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tr-TR" sz="4400" spc="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Graphik"/>
              </a:rPr>
              <a:t> </a:t>
            </a:r>
          </a:p>
        </p:txBody>
      </p:sp>
      <p:sp>
        <p:nvSpPr>
          <p:cNvPr id="5" name="Agenda"/>
          <p:cNvSpPr txBox="1">
            <a:spLocks noGrp="1"/>
          </p:cNvSpPr>
          <p:nvPr>
            <p:ph type="title"/>
          </p:nvPr>
        </p:nvSpPr>
        <p:spPr>
          <a:xfrm>
            <a:off x="2088436" y="1282700"/>
            <a:ext cx="20207128" cy="13489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9600" dirty="0" smtClean="0"/>
              <a:t>Java practice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7154191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4_Briefing">
  <a:themeElements>
    <a:clrScheme name="24_Briefing">
      <a:dk1>
        <a:srgbClr val="002C3A"/>
      </a:dk1>
      <a:lt1>
        <a:srgbClr val="54818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44" normalizeH="0" baseline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4_Briefing">
  <a:themeElements>
    <a:clrScheme name="24_Briefing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44" normalizeH="0" baseline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2390</TotalTime>
  <Words>227</Words>
  <Application>Microsoft Office PowerPoint</Application>
  <PresentationFormat>Özel</PresentationFormat>
  <Paragraphs>112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Graphik</vt:lpstr>
      <vt:lpstr>Graphik Medium</vt:lpstr>
      <vt:lpstr>Helvetica</vt:lpstr>
      <vt:lpstr>Helvetica Neue</vt:lpstr>
      <vt:lpstr>24_Briefing</vt:lpstr>
      <vt:lpstr>Java practice 02   19 eylul 2020</vt:lpstr>
      <vt:lpstr>Java practice</vt:lpstr>
      <vt:lpstr>Java practice</vt:lpstr>
      <vt:lpstr>Java practice</vt:lpstr>
      <vt:lpstr>Java practice</vt:lpstr>
      <vt:lpstr>Java practice</vt:lpstr>
      <vt:lpstr>Java practice</vt:lpstr>
      <vt:lpstr>Java practice</vt:lpstr>
      <vt:lpstr>Java practice</vt:lpstr>
      <vt:lpstr>Java practice</vt:lpstr>
      <vt:lpstr>Java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lenovo</dc:creator>
  <cp:lastModifiedBy>lenovo</cp:lastModifiedBy>
  <cp:revision>33</cp:revision>
  <dcterms:modified xsi:type="dcterms:W3CDTF">2020-09-19T07:04:45Z</dcterms:modified>
</cp:coreProperties>
</file>