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17" r:id="rId2"/>
    <p:sldId id="373" r:id="rId3"/>
    <p:sldId id="374" r:id="rId4"/>
    <p:sldId id="318" r:id="rId5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5" autoAdjust="0"/>
    <p:restoredTop sz="94719" autoAdjust="0"/>
  </p:normalViewPr>
  <p:slideViewPr>
    <p:cSldViewPr snapToGrid="0" snapToObjects="1">
      <p:cViewPr varScale="1">
        <p:scale>
          <a:sx n="86" d="100"/>
          <a:sy n="86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t>2018/3/18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/>
              <a:t>单击此处编辑母版文本样式</a:t>
            </a:r>
          </a:p>
          <a:p>
            <a:pPr>
              <a:defRPr/>
            </a:pPr>
            <a:r>
              <a:rPr lang="zh-CN" altLang="en-US"/>
              <a:t>二级</a:t>
            </a:r>
          </a:p>
          <a:p>
            <a:pPr>
              <a:defRPr/>
            </a:pPr>
            <a:r>
              <a:rPr lang="zh-CN" altLang="en-US"/>
              <a:t>三级</a:t>
            </a:r>
          </a:p>
          <a:p>
            <a:pPr>
              <a:defRPr/>
            </a:pPr>
            <a:r>
              <a:rPr lang="zh-CN" altLang="en-US"/>
              <a:t>四级</a:t>
            </a:r>
          </a:p>
          <a:p>
            <a:pPr>
              <a:defRPr/>
            </a:pPr>
            <a:r>
              <a:rPr lang="zh-CN" altLang="en-US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8126005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t>2018/3/18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2268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t>2018/3/18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5439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98475" y="1844824"/>
            <a:ext cx="8128000" cy="415925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n"/>
              <a:defRPr sz="2000"/>
            </a:lvl1pPr>
            <a:lvl2pPr marL="800100" indent="-342900">
              <a:buFont typeface="Wingdings" panose="05000000000000000000" pitchFamily="2" charset="2"/>
              <a:buChar char="p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ü"/>
              <a:defRPr sz="2000"/>
            </a:lvl4pPr>
            <a:lvl5pPr marL="2057400" indent="-2286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8475" y="953107"/>
            <a:ext cx="8128000" cy="715579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473075" y="1628800"/>
            <a:ext cx="8128000" cy="0"/>
          </a:xfrm>
          <a:prstGeom prst="line">
            <a:avLst/>
          </a:prstGeom>
          <a:noFill/>
          <a:ln w="57150">
            <a:solidFill>
              <a:srgbClr val="AD2B2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6308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>
                <a:sym typeface="Eurostile" charset="0"/>
              </a:rPr>
              <a:t>单击此处编辑母版标题样式</a:t>
            </a:r>
          </a:p>
        </p:txBody>
      </p:sp>
      <p:sp>
        <p:nvSpPr>
          <p:cNvPr id="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994694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dirty="0">
                <a:sym typeface="Eurostile" charset="0"/>
              </a:rPr>
              <a:t>二级</a:t>
            </a:r>
          </a:p>
          <a:p>
            <a:pPr lvl="2"/>
            <a:r>
              <a:rPr lang="zh-CN" dirty="0">
                <a:sym typeface="Eurostile" charset="0"/>
              </a:rPr>
              <a:t>三级</a:t>
            </a:r>
          </a:p>
          <a:p>
            <a:pPr lvl="3"/>
            <a:r>
              <a:rPr lang="zh-CN" dirty="0">
                <a:sym typeface="Eurostile" charset="0"/>
              </a:rPr>
              <a:t>四级</a:t>
            </a:r>
          </a:p>
          <a:p>
            <a:pPr lvl="4"/>
            <a:r>
              <a:rPr lang="zh-CN" dirty="0">
                <a:sym typeface="Eurostile" charset="0"/>
              </a:rPr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2758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第二天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Times New Roman" panose="02020603050405020304" charset="0"/>
              <a:sym typeface="+mn-ea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charset="0"/>
                <a:sym typeface="+mn-ea"/>
              </a:rPr>
              <a:t>Angular</a:t>
            </a:r>
            <a:r>
              <a:rPr lang="zh-CN" altLang="en-US" sz="2800" dirty="0">
                <a:latin typeface="Times New Roman" panose="02020603050405020304" charset="0"/>
                <a:sym typeface="+mn-ea"/>
              </a:rPr>
              <a:t>的简单</a:t>
            </a:r>
            <a:r>
              <a:rPr lang="zh-CN" altLang="en-US" sz="2800" dirty="0" smtClean="0">
                <a:latin typeface="Times New Roman" panose="02020603050405020304" charset="0"/>
                <a:sym typeface="+mn-ea"/>
              </a:rPr>
              <a:t>介绍</a:t>
            </a:r>
            <a:endParaRPr lang="en-US" altLang="zh-CN" sz="2800" dirty="0" smtClean="0">
              <a:latin typeface="Times New Roman" panose="02020603050405020304" charset="0"/>
              <a:sym typeface="+mn-ea"/>
            </a:endParaRPr>
          </a:p>
        </p:txBody>
      </p:sp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887792"/>
            <a:ext cx="8128000" cy="715579"/>
          </a:xfrm>
        </p:spPr>
        <p:txBody>
          <a:bodyPr/>
          <a:lstStyle/>
          <a:p>
            <a:r>
              <a:rPr lang="zh-CN" altLang="en-US" dirty="0"/>
              <a:t>知识点介绍</a:t>
            </a:r>
          </a:p>
        </p:txBody>
      </p:sp>
    </p:spTree>
    <p:extLst>
      <p:ext uri="{BB962C8B-B14F-4D97-AF65-F5344CB8AC3E}">
        <p14:creationId xmlns:p14="http://schemas.microsoft.com/office/powerpoint/2010/main" val="97669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2079792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dirty="0">
                <a:sym typeface="+mn-ea"/>
              </a:rPr>
              <a:t>课程信息</a:t>
            </a:r>
            <a:endParaRPr lang="zh-CN" altLang="en-US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ym typeface="+mn-ea"/>
              </a:rPr>
              <a:t>课程长度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分</a:t>
            </a:r>
            <a:r>
              <a:rPr lang="en-US" altLang="zh-CN" dirty="0" smtClean="0">
                <a:sym typeface="+mn-ea"/>
              </a:rPr>
              <a:t>   </a:t>
            </a:r>
            <a:r>
              <a:rPr lang="zh-CN" altLang="en-US" dirty="0" smtClean="0">
                <a:sym typeface="+mn-ea"/>
              </a:rPr>
              <a:t>秒</a:t>
            </a:r>
            <a:endParaRPr lang="zh-CN" altLang="en-US" dirty="0">
              <a:sym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ym typeface="+mn-ea"/>
              </a:rPr>
              <a:t>课程名称： </a:t>
            </a:r>
            <a:r>
              <a:rPr lang="en-US" altLang="zh-CN" dirty="0" smtClean="0">
                <a:sym typeface="+mn-ea"/>
              </a:rPr>
              <a:t>1111         </a:t>
            </a:r>
            <a:endParaRPr lang="en-US" altLang="zh-CN" dirty="0" smtClean="0">
              <a:sym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ym typeface="+mn-ea"/>
              </a:rPr>
              <a:t>掌握</a:t>
            </a:r>
            <a:r>
              <a:rPr lang="zh-CN" altLang="en-US" dirty="0">
                <a:sym typeface="+mn-ea"/>
              </a:rPr>
              <a:t>程度：了解</a:t>
            </a:r>
            <a:endParaRPr lang="zh-CN" altLang="en-US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ym typeface="+mn-ea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dirty="0">
                <a:sym typeface="+mn-ea"/>
              </a:rPr>
              <a:t>练习与问答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>
                <a:sym typeface="+mn-ea"/>
              </a:rPr>
              <a:t>	</a:t>
            </a:r>
            <a:r>
              <a:rPr lang="zh-CN" altLang="en-US" sz="2400" dirty="0" smtClean="0">
                <a:sym typeface="+mn-ea"/>
              </a:rPr>
              <a:t> </a:t>
            </a:r>
            <a:endParaRPr lang="zh-CN" altLang="en-US" b="1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887792"/>
            <a:ext cx="8128000" cy="715579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00   </a:t>
            </a:r>
            <a:endParaRPr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738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33</Words>
  <Application>Microsoft Office PowerPoint</Application>
  <PresentationFormat>全屏显示(4:3)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Calibri</vt:lpstr>
      <vt:lpstr>Eurostile</vt:lpstr>
      <vt:lpstr>宋体</vt:lpstr>
      <vt:lpstr>微软雅黑</vt:lpstr>
      <vt:lpstr>Arial</vt:lpstr>
      <vt:lpstr>Times New Roman</vt:lpstr>
      <vt:lpstr>Wingdings</vt:lpstr>
      <vt:lpstr>1_Office 主题</vt:lpstr>
      <vt:lpstr>PowerPoint 演示文稿</vt:lpstr>
      <vt:lpstr>知识点介绍</vt:lpstr>
      <vt:lpstr> 00   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creator>fengjia</dc:creator>
  <cp:lastModifiedBy>user</cp:lastModifiedBy>
  <cp:revision>835</cp:revision>
  <dcterms:created xsi:type="dcterms:W3CDTF">2015-04-23T13:51:00Z</dcterms:created>
  <dcterms:modified xsi:type="dcterms:W3CDTF">2018-03-17T16:42:49Z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