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9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2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2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8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42310" y="962527"/>
                <a:ext cx="5118581" cy="908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𝑛𝑀𝑢𝑠𝑐𝑙𝑒𝑠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𝑛𝐶𝑜𝑛𝑡𝑎𝑐𝑡𝐹𝑜𝑟𝑐𝑒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10" y="962527"/>
                <a:ext cx="5118581" cy="90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667076" y="2215634"/>
                <a:ext cx="2304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Muscle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Weight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76" y="2215634"/>
                <a:ext cx="230454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733252" y="2554705"/>
                <a:ext cx="22772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Muscle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Volume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52" y="2554705"/>
                <a:ext cx="22772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733252" y="2893776"/>
                <a:ext cx="2545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Muscle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Activation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52" y="2893776"/>
                <a:ext cx="254518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557467" y="3232847"/>
                <a:ext cx="3410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𝐶𝑜𝑛𝑡𝑎𝑐𝑡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467" y="3232847"/>
                <a:ext cx="341010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665750" y="3571918"/>
                <a:ext cx="3497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𝐴𝑟𝑡𝑖𝑐𝑢𝑙𝑎𝑟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𝐶𝑜𝑛𝑡𝑎𝑐𝑡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750" y="3571918"/>
                <a:ext cx="3497752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2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  Colin</dc:creator>
  <cp:lastModifiedBy>Smith  Colin</cp:lastModifiedBy>
  <cp:revision>2</cp:revision>
  <dcterms:created xsi:type="dcterms:W3CDTF">2020-02-04T08:38:41Z</dcterms:created>
  <dcterms:modified xsi:type="dcterms:W3CDTF">2020-02-04T08:49:58Z</dcterms:modified>
</cp:coreProperties>
</file>