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57" y="225049"/>
            <a:ext cx="4648200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7691" y="4003163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8749" y="4372495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6350" y="3994848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7408" y="4372494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22" y="1148898"/>
            <a:ext cx="464555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4"/>
          <a:stretch/>
        </p:blipFill>
        <p:spPr>
          <a:xfrm>
            <a:off x="3038475" y="1388224"/>
            <a:ext cx="5390630" cy="361268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05437" y="2319249"/>
            <a:ext cx="2782599" cy="781397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30374" y="3136375"/>
            <a:ext cx="837423" cy="221965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3357" y="2525281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1357" y="4652063"/>
            <a:ext cx="841828" cy="235821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4101" y="4209703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Step 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9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70" y="1624427"/>
            <a:ext cx="604166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</dc:creator>
  <cp:lastModifiedBy>colin</cp:lastModifiedBy>
  <cp:revision>3</cp:revision>
  <dcterms:created xsi:type="dcterms:W3CDTF">2016-11-21T19:18:30Z</dcterms:created>
  <dcterms:modified xsi:type="dcterms:W3CDTF">2016-11-21T23:50:14Z</dcterms:modified>
</cp:coreProperties>
</file>