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3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6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4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2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2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1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3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3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5B26-421E-4406-BEF7-15A66F4CF3F2}" type="datetimeFigureOut">
              <a:rPr lang="en-US" smtClean="0"/>
              <a:t>11/21/2016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3B23A-17C7-44CF-93FD-1F03BC16D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457" y="225049"/>
            <a:ext cx="4648200" cy="4562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7691" y="4003163"/>
            <a:ext cx="772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38749" y="4372495"/>
            <a:ext cx="689956" cy="26600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06350" y="3994848"/>
            <a:ext cx="7720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 6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47408" y="4372494"/>
            <a:ext cx="689956" cy="26600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4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22" y="1148898"/>
            <a:ext cx="4645555" cy="45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4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04"/>
          <a:stretch/>
        </p:blipFill>
        <p:spPr>
          <a:xfrm>
            <a:off x="3038475" y="1388224"/>
            <a:ext cx="5390630" cy="361268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405437" y="2319249"/>
            <a:ext cx="2782599" cy="781397"/>
          </a:xfrm>
          <a:prstGeom prst="roundRect">
            <a:avLst>
              <a:gd name="adj" fmla="val 283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30374" y="3136375"/>
            <a:ext cx="837423" cy="221965"/>
          </a:xfrm>
          <a:prstGeom prst="roundRect">
            <a:avLst>
              <a:gd name="adj" fmla="val 283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63357" y="2525281"/>
            <a:ext cx="77207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41357" y="4652063"/>
            <a:ext cx="841828" cy="235821"/>
          </a:xfrm>
          <a:prstGeom prst="roundRect">
            <a:avLst>
              <a:gd name="adj" fmla="val 2837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974101" y="4209703"/>
            <a:ext cx="77207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Step 3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9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170" y="1624427"/>
            <a:ext cx="6041660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4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788" t="28946" r="62636" b="19418"/>
          <a:stretch/>
        </p:blipFill>
        <p:spPr>
          <a:xfrm>
            <a:off x="473826" y="99754"/>
            <a:ext cx="11148446" cy="590203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047094" y="1116382"/>
            <a:ext cx="230593" cy="221967"/>
          </a:xfrm>
          <a:prstGeom prst="roundRect">
            <a:avLst>
              <a:gd name="adj" fmla="val 2837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76354" y="1365071"/>
            <a:ext cx="77207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Step </a:t>
            </a:r>
            <a:r>
              <a:rPr lang="en-US" dirty="0">
                <a:solidFill>
                  <a:srgbClr val="C00000"/>
                </a:solidFill>
              </a:rPr>
              <a:t>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0199" y="2582193"/>
            <a:ext cx="4999327" cy="2081247"/>
          </a:xfrm>
          <a:prstGeom prst="roundRect">
            <a:avLst>
              <a:gd name="adj" fmla="val 2837"/>
            </a:avLst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15248" y="4227420"/>
            <a:ext cx="772071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Step </a:t>
            </a:r>
            <a:r>
              <a:rPr lang="en-US" dirty="0">
                <a:solidFill>
                  <a:srgbClr val="0070C0"/>
                </a:solidFill>
              </a:rPr>
              <a:t>5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33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25" y="475232"/>
            <a:ext cx="11150550" cy="59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7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262" y="2786062"/>
            <a:ext cx="49434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8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Wisconsin -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</dc:creator>
  <cp:lastModifiedBy>colin</cp:lastModifiedBy>
  <cp:revision>6</cp:revision>
  <dcterms:created xsi:type="dcterms:W3CDTF">2016-11-21T19:18:30Z</dcterms:created>
  <dcterms:modified xsi:type="dcterms:W3CDTF">2016-11-22T01:30:58Z</dcterms:modified>
</cp:coreProperties>
</file>