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57" y="225049"/>
            <a:ext cx="4648200" cy="456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7691" y="4003163"/>
            <a:ext cx="772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8749" y="4372495"/>
            <a:ext cx="689956" cy="2660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6350" y="3994848"/>
            <a:ext cx="772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7408" y="4372494"/>
            <a:ext cx="689956" cy="2660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22" y="1148898"/>
            <a:ext cx="4645555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Wisconsin -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</dc:creator>
  <cp:lastModifiedBy>colin</cp:lastModifiedBy>
  <cp:revision>1</cp:revision>
  <dcterms:created xsi:type="dcterms:W3CDTF">2016-11-21T19:18:30Z</dcterms:created>
  <dcterms:modified xsi:type="dcterms:W3CDTF">2016-11-21T19:23:57Z</dcterms:modified>
</cp:coreProperties>
</file>