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5DD-254A-454E-AC9F-181B7011D4B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86CB-6EA0-473C-A9A2-84B780C6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9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5DD-254A-454E-AC9F-181B7011D4B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86CB-6EA0-473C-A9A2-84B780C6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0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5DD-254A-454E-AC9F-181B7011D4B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86CB-6EA0-473C-A9A2-84B780C6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7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5DD-254A-454E-AC9F-181B7011D4B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86CB-6EA0-473C-A9A2-84B780C6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5DD-254A-454E-AC9F-181B7011D4B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86CB-6EA0-473C-A9A2-84B780C6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5DD-254A-454E-AC9F-181B7011D4B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86CB-6EA0-473C-A9A2-84B780C6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5DD-254A-454E-AC9F-181B7011D4B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86CB-6EA0-473C-A9A2-84B780C6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5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5DD-254A-454E-AC9F-181B7011D4B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86CB-6EA0-473C-A9A2-84B780C6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5DD-254A-454E-AC9F-181B7011D4B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86CB-6EA0-473C-A9A2-84B780C6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5DD-254A-454E-AC9F-181B7011D4B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86CB-6EA0-473C-A9A2-84B780C6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5DD-254A-454E-AC9F-181B7011D4B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86CB-6EA0-473C-A9A2-84B780C6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25DD-254A-454E-AC9F-181B7011D4B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486CB-6EA0-473C-A9A2-84B780C6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477" t="16360" r="65029" b="59082"/>
          <a:stretch/>
        </p:blipFill>
        <p:spPr>
          <a:xfrm rot="4919948">
            <a:off x="8961081" y="-216755"/>
            <a:ext cx="2007489" cy="3059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4146" y="5538497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recheck: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4146" y="6007301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Recheck same triangle: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4146" y="6389468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Recheck same </a:t>
            </a:r>
            <a:r>
              <a:rPr lang="en-US" dirty="0" err="1"/>
              <a:t>triangle+neighbors</a:t>
            </a:r>
            <a:r>
              <a:rPr lang="en-US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508" y="0"/>
            <a:ext cx="314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testContactBallFloor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2796" y="604576"/>
            <a:ext cx="703635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second forward simulation, ball motion is prescribed to penetrate floor.</a:t>
            </a:r>
          </a:p>
          <a:p>
            <a:endParaRPr lang="en-US" sz="1600" dirty="0"/>
          </a:p>
          <a:p>
            <a:r>
              <a:rPr lang="en-US" sz="1600" dirty="0"/>
              <a:t>Verify: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Depth of penetration (ball radius = 0.05 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Contact detection speed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4146" y="4984499"/>
            <a:ext cx="20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Algorithm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06918" y="501802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Debug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39238" y="5018025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" y="5154803"/>
            <a:ext cx="2932523" cy="1526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59818" y="637663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1141s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59819" y="591380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1163s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59819" y="553849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1989s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785471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Colin’s X1-Carbon Laptop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7023" y="6394789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28.9s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7024" y="5931963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29.0s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147024" y="5556653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46.0s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2729" r="23554"/>
          <a:stretch/>
        </p:blipFill>
        <p:spPr>
          <a:xfrm>
            <a:off x="4438240" y="936827"/>
            <a:ext cx="3426489" cy="38385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1129004" y="6389468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41.2s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129004" y="5947748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43.5s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1508" y="3709414"/>
            <a:ext cx="2297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ball = 19600 triangles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3705" y="2517416"/>
            <a:ext cx="3040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floor (coarse) = 1000 triangles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3705" y="2810277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floor = 20000 triangles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114298" y="5506028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64.6s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76856" y="5064223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13832" y="4694891"/>
            <a:ext cx="87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Coarse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1757" y="2251654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Mesh 1: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281756" y="3388985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Mesh 2: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10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5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82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Smith</dc:creator>
  <cp:lastModifiedBy>Colin Smith</cp:lastModifiedBy>
  <cp:revision>13</cp:revision>
  <dcterms:created xsi:type="dcterms:W3CDTF">2017-02-06T20:15:02Z</dcterms:created>
  <dcterms:modified xsi:type="dcterms:W3CDTF">2017-02-15T06:11:08Z</dcterms:modified>
</cp:coreProperties>
</file>