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90" d="100"/>
          <a:sy n="90" d="100"/>
        </p:scale>
        <p:origin x="-15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2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4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2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84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1f8d9861-d72d-439d-a542-2cb4dddd210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f3f613b-daaa-443c-8020-45c1aefb4672/ReportSection?bookmarkGuid=86b82315-50bd-4b53-9feb-6b9036396e6f&amp;bookmarkUsage=1&amp;ctid=aec762e4-3d54-495e-a8fe-4287dce6fe69&amp;fromEntryPoint=export&quot;"/>
    <we:property name="reportState" value="&quot;CONNECTED&quot;"/>
    <we:property name="creatorTenantId" value="&quot;aec762e4-3d54-495e-a8fe-4287dce6fe69&quot;"/>
    <we:property name="reportEmbeddedTime" value="&quot;2022-06-13T19:17:58.565Z&quot;"/>
    <we:property name="lastRefreshTime" value="&quot;6/13/22, 9:03 PM&quot;"/>
    <we:property name="reportName" value="&quot;PBI_final_PRA&quot;"/>
    <we:property name="embedUrl" value="&quot;/reportEmbed?reportId=ef3f613b-daaa-443c-8020-45c1aefb4672&amp;config=eyJjbHVzdGVyVXJsIjoiaHR0cHM6Ly9XQUJJLU5PUlRILUVVUk9QRS1H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datasetId" value="&quot;bf2ba9a0-f8ec-4373-9161-21a389ac7e5b&quot;"/>
    <we:property name="pageName" value="&quot;ReportSection&quot;"/>
    <we:property name="isFiltersActionButtonVisible" value="false"/>
    <we:property name="initialStateBookmark" value="&quot;H4sIAAAAAAAAA+1aW0/bSBT+K8jSqi/pamZ8GQ9vKQ2rVVtAkHZVraroeOY4uHXsyHaALMp/35mxA+RCErVlcbrwAp7rOd98Z85luHVUUo5TmJ7ACJ1D502efxtB8e2AOh0na9pOT9996J6/G5x0P/R0cz6ukjwrncNbp4JiiNWnpJxAalbQjX9/6TiQpmcwNF8xpCV2nDEWZZ5BmvyD9WDdVRUTnHUcvBmneQFmyYsKKjTLXunh+lvvTX939Y4gq+QKL1BWdes5jvOimn93nDhJKz3FTI0aTW6dY9sYYShDVyiheEBiCF10XdPb6LZhUMeppmMz5khLNcyLREJ6t5dZ4tNcStZxjot8pHW/dRocUY/sZVVSTfVHb6RVnI4wqwZaUSwH0XRQ4s1AQzRANZEpXmE6kEml4cnKy2Q8OPnYv2B6ib6VgMw0pn9dYoF2i6M8U0mNhN4vr8yv3s24wLJsGv/MFtvKZl46GWWroy/ySSHxHOP7D6vBTJ/OWZHrs7NavDdSHuTxQVlNVKIPd2bE+gTpxB673uB9opHRIBlsTLOe9Ork/OyVGfllZn6+1Af+YPOdhPphJLer0nEu8+ujAvWqyjmkpiGaGpEsdAtsoSENCOEkkJ4gyvUj7qs9YcuTEKM7xN248Jn5r33P0qHz2BDffx14d4xpCV9qDZcp0lniBQPP95UMacQph4C7AY3/z7w4uhdlN34cn55vJMdJt7+xv3/a775vG3cWUVjmkBGyrP2YdV+Lns24Qusu9WFVkGSNj+OMAAhQlPqCYkxjn1vRF9zg+rvLC8IAGAgeE8o5JUgU3HO0q64gk2hus0XkusNhgUOYC9V7flh/O6gX0sKanuNJ1kBGl0EmK4YqwyiOQQoJfkC55wZR/Ki7bwOD8klWFdMDq8OqdpZCSTZMm9DqnjW13RtapKg+wNjEbtFXzS1Dkdk8rNI7fX3AwEb96e43wBPra2y54yjBFGWEhMRVHniUeYA7cl4EAYGAgj7xKORcgPbce3Iv/3fR3TLo22/r3kcWti+0+1FjKdNEagI8tBRnhDrLMX8oqMCCPa43NKGj6c+V7UZLv/VovdUzVH6dGcQsWo/Z3x3s7QCwtr6QBAQF0ZGukILFoSAketz6tnmTZ9HrM0LRJkK8weoasf18aHCreUACiH2pXMmQQCwi5RN3Kw9a51D/wEzhzyfDELP6lFf4cO9VWuZfnsSV3MG7gxPpPwjXZ3bGj5gUlImcG5SJq9N5HL2yXFlpPlYX9qwv7Lgti5tqVdtN9R54a6xScQiVtlKQKnCJFIKL/TPWdbn3c17bT8gxWyxtO8maao9lWKRYSBijKBinkXYHxCVW800nk4z0joupiFnLZaFOTT0asBB4jOBFOjPdLcBH6oYMeeyjrca5HJX/ayW1ZHv1KUYliPAj4hOUGEYBF2xPspw2JjT7kM5YEvxCLF9Tutl6z0so1HJdIy+0G3xTVzDeJsX8gtYU7+0xNLVPQKKk73qUuBw8ARKFDL8/E9svBNbU9doatWwpQ+xgt3uVJI+Tq7zqQ5TiTjXG8/y6RRWOTiNGW5LsWAftXkAo13m2jDmLg3jXSCj0XR06sUBEQSSFr3kVhXsSBLw8ZD/FQ/ZLTeM5ObP8INnqCsdeZJ/rzqGuTFKmYu7LiFHOdCIqAqQ7Xpov70Mv70OrCVX7QsoN/0jwcs0/07+s/PQbfn/eCRehspcwoy6RnuKe5/mCeKgktQpvJGaFN1WU36xWBH0qiFAQRgo9fZ9z6gawdbXyEsZrqos0YgFjDBX4PkjKXV98t2R2wXVWlE+qcqxT8jPIcM3x62OHTBlz3c0Pd4w0icmpNk9YeJqYzf4Fq+kRu9MrAAA=&quot;"/>
    <we:property name="bookmark" value="&quot;H4sIAAAAAAAAA+1aW2/bNhT+K4GAoS/uQFIXin1L02QY0KVB4mYohsI4Io8ctbJkSHISL/B/3yHlXOw4sdc2i9zFL7Yoijzn43eu8pVnsnqcw/QQRui98d6W5dcRVF93uNfzisUxkfJAJOgrxdJYYErfhmaV4yYri9p7c+U1UA2xOc3qCeR2QRr863PPgzw/gqG9SiGvseeNsarLAvLsb2wn062mmuCs5+HlOC8rsEueNNCgXfacptM1icJ/9WlH0E12jieom3b0GMdl1Vxf97w0yxt6xD6azBW78g7cYIKxjn1llJERSyH20fft3bmqj0zqec10bOfskVTDsso05Dd72SVOr6UUPe+gKkek+5U3hxVp5n7RZM2ULvZHpOJ0hEUzIEWxHiTTQY2XA4JogGaiczzHfKCzhuAp6rNsPDj82D8RtETfScBmhOmfZ1ih22KvLEzWIkH7lY392r8cV1jX88Hfi8Wxev5cPhkV92eflJNK4zGmtxdOgxmdzlFV0tk5Ld5bKXfKdKduJiajw51ZsU4hn7hjpw3eZ4QMgWSxscP00KvD46NXdubnmf18bg/8zuYbCfXdSK5XpeedlRd7FdKqxnvD7UAytSI56BbYwmMeMSZZpAMyCD9MZGi2hC1PQozdIW7GhU8ifB0Gjg69h6aE4esouGFMR/jSarhMkd4SLwQEYWh0zBPJJUTSj3j6f+bF3q0om/Hj4MPxo+Q43O0/er//ob/7vmvcWURhmUNWyLqNYy58LUY2GwpduKTDaiAr5jFOCgagwHAeKo4pT0PpRF8Ig6t9VxDFEQhQMmVcSs6QGbjl6K45h0Kj9WaLyO0OhxUO4Vqo/eeH9ZeddiES1t45mBRzyPgyyOyeoeo4SVPQSkMYcRn4UZI+GO67wKByUjTVdMfpcF87R6GsGObz1OqWNa3dW1rkaP6Asc3dki/ELUuR2XVaRTt9ucPAufrTzT3AE+trbbnnGSUMF4zFzDcBBFwEgBtyXkURg4gDnXgSS6mAIveW+OX/LrtbBn29t97/KOLupXbfayx1nmkiwF1L8UZIVY79YaABB/a43dCmjvZ+adxtdPRbjdY7esKUF4VFzKH1kP3dwN4NAFvri1nEUDHKdJVWIo0VY8nD1rcumjyLXp8Qqi4R4i02F4jd58Mct5YHLII01MbXAhmkKjEh89fyoHMB9TcsDP54MgyxaE/5Hh9uo0rH4suThJIbeDcIIv076frMPfE9JgV1pq8NyubV+XUefW+5uiE+NifurE/cvDWL225V1031FnhnrNpIiA1ZKWgT+UwrJdX2Geuq2vs53fYTcsw1S7tOsnm3xzEsMSJmQnBUQvKEwgHzmdP8sZPJRrTjYili1/JFTKVpwCMRg0wRgoQq080SfOR+LFCmIbpunC/RhD9XUcvWd59SNIqpMGEhQ41xEkkltqTK6WJBsw3ljCPBT8TyFa2btX5eQ2WW+xplRWHwbdvBeJdV1w6aKL6/xdC0MQGZ0aEfcOZLCBRoVDr+9kpsuxBY0dfrataypg2xgd1uVZE8zs7Lpg9Jjhv1GI/Liw51OHpzMbpSZKeUtAcR45LqbJ1KkUbppplQHPqUOolIJVGiVUi8SuItSQJeXmQ/xYvsl57Gc3Jm+YVkpzscW1F9rjqHtjPJhUllqBPBpaBCVEXIN3SaL++HXt4P3S+oupdSPvJHghc3/0x/WfnhHn573hMuQuWcsOA+04GRQRCEigVoNHcKP0rMBi+bpLy83xEMuWLKQJwYDMifS+5HsHa1+gzGK7qLPBGREAINhCFoLv1QfbNkbsFVVlROmnpMJfkRFLji+OnYoTDWXP9FHJ7N/gEAPmO3sisAAA==&quot;"/>
    <we:property name="pageDisplayName" value="&quot;Página principal&quot;"/>
    <we:property name="backgroundColor" value="&quot;rgb(7,14,62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091d1b2-af45-4838-9f83-4fa112de1ad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f3f613b-daaa-443c-8020-45c1aefb4672/ReportSection0f7df763e3fea0a71a13?bookmarkGuid=93879a32-acf3-46d0-b75a-019f382d473f&amp;bookmarkUsage=1&amp;ctid=aec762e4-3d54-495e-a8fe-4287dce6fe69&amp;fromEntryPoint=export&quot;"/>
    <we:property name="reportState" value="&quot;CONNECTED&quot;"/>
    <we:property name="creatorTenantId" value="&quot;aec762e4-3d54-495e-a8fe-4287dce6fe69&quot;"/>
    <we:property name="reportEmbeddedTime" value="&quot;2022-06-13T19:19:13.543Z&quot;"/>
    <we:property name="lastRefreshTime" value="&quot;6/13/22, 9:03 PM&quot;"/>
    <we:property name="reportName" value="&quot;PBI_final_PRA&quot;"/>
    <we:property name="embedUrl" value="&quot;/reportEmbed?reportId=ef3f613b-daaa-443c-8020-45c1aefb4672&amp;config=eyJjbHVzdGVyVXJsIjoiaHR0cHM6Ly9XQUJJLU5PUlRILUVVUk9QRS1H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datasetId" value="&quot;bf2ba9a0-f8ec-4373-9161-21a389ac7e5b&quot;"/>
    <we:property name="pageName" value="&quot;ReportSection0f7df763e3fea0a71a13&quot;"/>
    <we:property name="isFiltersActionButtonVisible" value="false"/>
    <we:property name="initialStateBookmark" value="&quot;H4sIAAAAAAAAA+1abU/bSBD+K8jSqV/Sk9feN/cbpXA6tQUEtKfqVEWzu+Pg1rEj26GkKP/9xnaAJgRiXalIaPgSvN6dnXn2mZfd9ZXnknKUwuQQhui98l7n+dchFF93mNfzslnb0dHb97snb/uHu+/3qTkfVUmeld6rK6+CYoDVx6QcQ1pLoMZ/P/c8SNNjGNRPMaQl9rwRFmWeQZp8x7YzvaqKMU57Hl6O0ryAWuRpBRXWYi+oOz3T3OzPkGYEWyUXeIq2altPcJQX1ezZj5WLlQwxjBF8UAxYPSZO0orE1OLMzLor76BpNKitDiMXOSX9GDQNDeu3M3sf6NTzqsmo7rNHmg7yIrGQ3sxVi/h4rXnQ8w6KfEh4XHkzbJF67mdVUk3oYX9IZk+GmFV9Mh7Lvpn0S7zsE2x9dGOb4gWmfZtUBFlWniej/uGHs9OARJw1GvhTwvmfcyywmWIvz1zSokPz5VX9s385KrAsZ41/Z/Nt5WxcOh5md3uf5uPC4gnGtw+NBVNaseMip/VsrHhXa7mTxztlNXYJLfi0VusjpOOGCjTBu4SQIZBqbOpmGvTi8OT4Rd3z87T++9yS4IfJOyn100iuNqXnneff9gokqc57xeoGM6lVaqCbYwvTTPq+8qXlke9CYZRwG8KWX0KM3QF248KnQLwUvKFD774uQryU/IYxa8KX1sJFivQWeBEAF8JZzYxiCqQKJYt/Z17s3arSjR8HRycPkuNw9+zB92dHZ7vv1o078ygscqhWsmxzW5O+Vme7OmU2aZUWsIIkm+W9yGeBDq2JteIy1kaGujFnLjXexLOlnFwHsPJxVhWTncavFtHyW7SSbJDOKotbMFqKe2WaWHIrqlvMF8KwMXuIVLfU/wwwaylDAIzaOevYfwPS/H/P2C/nQe7gmPsfAv2DX02bQQ4qWILlMHcN2thwbbm8NzTC5d+yWmYr8bruIzW//OAON4qtBx9r03ueZc4GVC1qpTTqQARozOa52l+YOWL61sl+jZPdwNvBvc4e07deQ5nYa8eqk0t6vZW6I66siI/VabPWp02/FcLrbdy6u+wt8I2zGoXMZ5FGrkTIZBTamDW2P8TwZEiTzhG8kcUCaaWQBkQgQBjD/BDvd/y52lCLOocHMjLS2EhYdEZvSG243WH+ih3mNs4+JWcWdwprHXWbc7V1D7vL1qEJmjGXAEpoVAFKyTE2LuoYNCMpfZAMwEaGiq0IfGm3QfNxq/m1iZgPbv2aw5Z1raQf2uFvw/wTnSU9eoTfnD3rPFRNENY+BU8dqUBy8H0Oiv5WVsEVXlYmv7xbBwdCYQwxaB3HMjD069uV0spzGC2pqX0ffQC0jgSyyFr02U9oJqgkF8w5QaU2+kY63Vb7HZJNHAdIZXlIg6wNjSW0xG2y2XUXkNHrOxFndzAocADX5N9/+nD0x04riJSt3xyMs1klwu4Gp8UjbA6RBBlyE4HhnGvGY7YhGXdtrjbW6Oy5271FyBiVWc5ZRB0Zpo0L4Xkxn/+PtDyA8eIZAD0UDovXk4Zab5LiusYn3u9vKjbsOpnF6CRigBGT3A+5onpddYyd3HLqHUcxSqu0MiLg6nkxqEPsNJwxsKEl+DRY3zJht9fCnWLnBt/5atBMikizIOCCa4sqjJ4X87exs0PsDEKtXBRxlExS/ozDQMP9sXMVO57EyE8Iy26DeqvV3awFu9/AtTtYWBaCOnifTcclsQ5dq/TeORTV7+KM9+zJZ0s7ebpd+cy92u04D4SvfKWjgAnQAQ9j5zqWWqAVolUBh9gqdCwGAdsq4/lVGWuZIxZ8b2MC6YrPip59jluZMgwU2zSxDmli6QdHvkUQwgUsUEqHgYkltx3Txfa7g+13BxuSXO7ZgPzc/dn2Sv9RStYmDC3DNx9X5QgsHkOGS4AhCCBz6LrC0auXNjHpqsWZ+xBtOv0ParxiXdo0AAA=&quot;"/>
    <we:property name="bookmark" value="&quot;H4sIAAAAAAAAA+1abU/bSBD+K8jSqV/Sk3e9b+43SuF0UkVRoT1VpwrN7s4Gt44d2Q4lh/Lfb+wEaCCQ3JWKhIYvwevd2Zlnn3nZXV9GPquHOYwPYYDRq+h1WX4dQPV1h0W9qJhvC8E67xPmlOfCx1xJoalXOWyysqijV5dRA1Ufm49ZPYK8FUiNf3/uRZDnR9BvnwLkNfaiIVZ1WUCe/YPTzvSqqUY46UV4MczLClqRxw002Io9p+70TKqw3xOaEVyTneMxumba+h6HZdXMnuOgfdAqwSQgxKAZsHZMyPKGxLTi7MzYy+iga7RonElSn3qt4gCGhibt25n5D3TqRc142PbZI037ZZU5yK/nakV8vNKc96KDqhwQHpfRDGqknvtFkzVjetgfkNnjARbNKRmP9akdn9Z4cUqwnaIfuRzPMT91WUOQFfVZNjw9/HByzEnESadBPCGc/zrDCrsp9srCZ1N0aL6yaX/2L4YV1vWs8c9ivq2ejctHg+Ju7+NyVDl8j+HmobNgQit2VJW0np0Vb1std8qwUzcjn9GCT1q1PkI+6qhAE7zNCBkCqcWmbaZBLw7fH71oe36etH+fpyT4bvKVlPphJJeb0ovOym97FZJUH71ibYMdtyp10M2xhRmm4ljHyok09om0WvoNYctPIcZuH1fjwicuX0rR0aF3XxcpXypxzZg14cvUwtsU6d3iBQchpXeGWc00KJ0oFn5lXuzdqLIaPw7evX+QHIe7Jw++P3l3svt23bgzj8JtDrVK1tPc1qWv5dmuTZldWqUFbCArZnkvjRk3ibPBaKGCsSoxnTlzqfE6ni3k5DqAVY6KphrvdH51G614ilZW9PNZZXEDxpTiUZ1njtyK6hb7hTDszB4g1S3tP30sppQhAIbTOdvYfw3S/H/P2C/nQV7BMfc/cPOdX026QR4aWIDloPQd2thxbbG8NzTCl9+KVuZU4lXdR2p++c4drhVbDz62pvcix7zjVC0arQ0aLjlau3mu9gcWnpi+dbKf42TX8K7gXieP6Vuvoc7clWO1ySW/2krdEVc3xMfmuFvr467fEuHtNm7dXfYG+M5ZrUYWs9Sg0DJhKk1cYJ3tDzE8G9CkcwTvZDGunJLKguQSpLUsTvB+x5+rDY1sczhXqVXWpdKht2ZDasPtDvNn7DC3cfYpOXN7p7DWUbc7V1v3sLtoHbqgGYQC0NKg5qiUwGB9umLQTJWKQTEAl1oqtlKIldsGzcet5tcmYj649esOW9a1kn5oh78N8090lvToEX5z9qzzUHVB2MQUPE2quRIQxwI0/S2tghu8aGx5cbcO5lJjgADGhKC4pd/YLZVWn8FwQU0dxxgDoPMkkKXOYcx+QDNJJblk3ksqtTG2yptptb9CsgmBI5XlCQ1yLrGO0JI3yWbXn0NBr+9EnN1+v8I+XJF//+nD0W87U0GkbPvmYFTMKhF2NzjdPsIWkCpQibApWCGEYSKwDcm4a3O1sUZnz6vdWySMUZnlvUM0qWXG+gSeF/PF/0jLfRjdPgOgh8pj9XrcUetNVl3V+MT7/U3Fhl0ls4BeIXJMmRJxIjTV63rF2CmcoN4hDaicNtpK3n088IwYtELstIIxcIkj+Ay42DHpttfCK8XODb7zNWCYkqlhnAspjEOdpM+L+dvYuULs5InRPk0FKqYof4aEG7g/di5jx5MY+Qlh0W1Qb7m6m7Vg9xu4dgcLi0LQCt7n8lFNrEM/VXrvDKrmV3HGe/bks6UdP92ufOZe0+244DLWsTYpZxIMF0nwfsVSC4xGdJoLCE6jZwEkbKuM51dlrGWOuOV7GxNIl3xW9Oxz3NKUYaHapol1SBMLPziKHYKUnjOutUm4DUq4FdPF9ruD7XcHG5Jc7tmA/Nj92fZK/1FK1i4MLcK3HDX1EBweQYELgCEIoPDo/xMck8m/VvrLY7k0AAA=&quot;"/>
    <we:property name="pageDisplayName" value="&quot;Análisis por edad&quot;"/>
    <we:property name="backgroundColor" value="&quot;rgb(7,14,62)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05ac173-c2a7-4c7e-950c-a0be4a466b48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f3f613b-daaa-443c-8020-45c1aefb4672/ReportSectionfef20beaee4e2c02311d?bookmarkGuid=a2356ceb-4157-4b98-bbfa-3cfbe4c1f2c0&amp;bookmarkUsage=1&amp;ctid=aec762e4-3d54-495e-a8fe-4287dce6fe69&amp;fromEntryPoint=export&quot;"/>
    <we:property name="reportState" value="&quot;CONNECTED&quot;"/>
    <we:property name="creatorTenantId" value="&quot;aec762e4-3d54-495e-a8fe-4287dce6fe69&quot;"/>
    <we:property name="reportEmbeddedTime" value="&quot;2022-06-13T19:20:11.846Z&quot;"/>
    <we:property name="lastRefreshTime" value="&quot;6/13/22, 9:03 PM&quot;"/>
    <we:property name="reportName" value="&quot;PBI_final_PRA&quot;"/>
    <we:property name="embedUrl" value="&quot;/reportEmbed?reportId=ef3f613b-daaa-443c-8020-45c1aefb4672&amp;config=eyJjbHVzdGVyVXJsIjoiaHR0cHM6Ly9XQUJJLU5PUlRILUVVUk9QRS1H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datasetId" value="&quot;bf2ba9a0-f8ec-4373-9161-21a389ac7e5b&quot;"/>
    <we:property name="pageName" value="&quot;ReportSectionfef20beaee4e2c02311d&quot;"/>
    <we:property name="isFiltersActionButtonVisible" value="false"/>
    <we:property name="initialStateBookmark" value="&quot;H4sIAAAAAAAAA+1bW0/bSBT+K8jSqi/pai6eW98ohdWqLSCgXVWrKjpzC24dO7IdShblv+/YDpeEEEJpRQLhJfF4fObMN9+c852JuYhsUg5SGO1D30Vvord5/r0PxfctHHWibNJ2cPD+4/bR++7+9sfd0JwPqiTPyujNRVRB0XPV56QcQlpbCI3/fu1EkKaH0KuvPKSl60QDV5R5Bmnyn2s7h1tVMXTjTuTOB2leQG3yuILK1WbPQvdwHcbGf9IwIpgqOXPHzlRt65Eb5EU1ufbOE6QdOBc7YhChGNvwjE/SKpipzenJ7C6ivaZRO2kkVVZZwZEHSR2l9d3JfBd06kTVaFD32Qme9vIiMZBejVWb+HzpOelEe0XeD3hcRBNsXei5m1VJNQoXu/0w7VHfZVU3TN6VXT3qlu68G2DrOjs0qTtzadckVYAsK0+TQXf/08kxCSZOGg/QOOD8z6krXDPETp7ZpEUnjJdX9cfu+aBwZTlp/Dubbisnz6XDfna793E+LIw7cv76opnBOKzYYZGH9Wxm8aH2civ3W2U1tElY8HHt1mdIhw0VwgAfkoBMAKnGpm4OD73aPzp8Vff8Oq7/vrYkuDH4Uk49Gsn7p9KJTvMfO4ULVm30BtcNelS71EA3xRYsMUdIIG5ihSxlWjC7Jmz5LcTY7rnluPCFsNcsbujQuasLY695fMWYFeFLO8NZinRmeEEgZswaibXAArigHPuXzIuda1eW48fewdFCcuxvnyy8f3Jwsv1h1bgzjcIsh2onyza3Nenr/mxXp8wmrYYFrCDJJnmPU2YwVkpoIAgMQ1LGdftUaryKZ3M5uQpg5cOsKkZbzb6aRQu1aCVZL50oi2swWopHZZqYsK2CbtHfAobNtPsu6Jb6S89lLWUCAIN2zDr2X4E0/e0Z78tpkJfYmLufiLyxr8bNQxYqmINlP7cN2q7h2nx778ITNv+R1TZbi5e6L7j57cZ2uHJsNfhYT70TEQWYCEy81gRxSqUGsX5bbV5Oe+wOewQl3kKZmEs+1DExvawAbpkrqwBjddx4edz0u8d4U5isOtUmKqphGKZWaCMNGM8wBm6QQc3MF61M0g8jTi1My1ZBJZJYKAY6FoowBwsSw5SgkYx6B4QrzbVRzDir5ZoImk1Z9DvKok0GfkrOzMrbR6fhFx9z561DEzR9LA2KQ5KPLQXEMeFOLhk0FecIOAYwSkshVHjcbILmr5WgKxMxF9YrzQnBqsq/RWXpJsw/0QHIL4/w61NoTUPVKlfuvFScGYSDhqVgXSzuVcGVO690fn5bB2PtMEIxJlZhpamWntxvrTyFwRxNbRlVCoOnoAXySlEd05/3jGrPNAPQnnJCqANL8ZLJxnvigiynmltjaCgZlGDXyWbbnkEWbt+KONu9XuF6cEn+3acPR39stYaCs/WdvWE2USL4dnC6de4qiNBeI02x144zQRRZk4z7W8LOXy6zYY5LRZyPq3ZceuX8faftFOOgs6w1zkmlsdRBqT0v6sc/kZd7MJw9BAgXRYD07ajh1rukuBT5gfi764oNvsxmXGBOHBGx9QCMUMUJWzJ4xiYWxHnlHTdCCs1IyC/PikFLBE8JEnOmJCYkZqHqcYKq5wXCnG10+5c7wrFnIYdIblSMAhle9C93D8kge2uTQTbBczZ4otgTxLUEa4jRAgjRfMngqTU4jpEnOAgvrTRCEjZb5iFb5q5fsddFkqEbxxt35okncfiLg590d7028YPVoUmHZSCcs+1Udk6hqF5KvLvj4GMSqUZPd/QxYWt75oEY1hRiRRF1WAlAhJFlzwI4CKfiUBBhjnRMjODLnAWswlItVmdCCM8VIlpSK6gEz0W8STXPTZ3Nrjo2QVYQoWPGhFIcKwr0eRUmS1RnNhQiAnnjEejYMhcre2dhsgKL+9jXtzQUm5y0Cjlp7ntP3BAvkVAQtL+MjdC2fStl8ybJ5k2Sh79gv2bFw+bFuBXQx00YmodvPqzKARh3CJmbA0yAAILssMvC0amXNtHpfYtT/1vTFXzj8f9YcoSLYTUAAA==&quot;"/>
    <we:property name="bookmark" value="&quot;H4sIAAAAAAAAA+1bW0/bSBT+K8jSqi/pai6eW98ohdWqLSCgXVWrKjpzC24dO7IdShblv+/YDpeEEEJpRQLhJfF4fObMN9+c852JuYhsUg5SGO1D30Vvord5/r0PxfctHHWibNJ2cPD+4/bR++7+9sfd0JwPqiTPyujNRVRB0XPV56QcQlpbCI3/fu1EkKaH0KuvPKSl60QDV5R5Bmnyn2s7h1tVMXTjTuTOB2leQG3yuILK1WbPQvdwHcbGf9IwIpgqOXPHzlRt65Eb5EU1ufbOE6QdOBc7YhChGNvwjE/SKpipzenJ7C6ivaZRO2kkVVZZwZEHSR2l9d3JfBd06kTVaFD32Qme9vIiMZBejVWb+HzpOelEe0XeD3hcRBNsXei5m1VJNQoXu/0w7VHfZVU3TN6VXT3qlu68G2DrOjs0qTtzadckVYAsK0+TQXf/08kxCSZOGg/QOOD8z6krXDPETp7ZpEUnjJdX9cfu+aBwZTlp/Dubbisnz6XDfna793E+LIw7cv76opnBOKzYYZGH9Wxm8aH2civ3W2U1tElY8HHt1mdIhw0VwgAfkoBMAKnGpm4OD73aPzp8Vff8Oq7/vrYkuDH4Uk49Gsn7p9KJTvMfO4ULVm30BtcNelS71EA3xRYsMUdIIG5ihSxlWjC7Jmz5LcTY7rnluPCFsNcsbujQuasLY695fMWYFeFLO8NZinRmeEEgZswaibXAArigHPuXzIuda1eW48fewdFCcuxvnyy8f3Jwsv1h1bgzjcIsh2onyza3Nenr/mxXp8wmrYYFrCDJJnmPU2YwVkpoIAgMQ1LGdftUaryKZ3M5uQpg5cOsKkZbzb6aRQu1aCVZL50oi2swWopHZZqYsK2CbtHfAobNtPsu6Jb6S89lLWUCAIN2zDr2X4E0/e0Z78tpkJfYmLufiLyxr8bNQxYqmINlP7cN2q7h2nx778ITNv+R1TZbi5e6L7j57cZ2uHJsNfhYT70TEQWYCEy81gRxSqUGsX5bbV5Oe+wOewQl3kKZmEs+1DExvawAbpkrqwBjddx4edz0u8d4U5isOtUmKqphGKZWaCMNGM8wBm6QQc3MF61M0g8jTi1My1ZBJZJYKAY6FoowBwsSw5SgkYx6B4QrzbVRzDir5ZoImk1Z9DvKok0GfkrOzMrbR6fhFx9z561DEzR9LA2KQ5KPLQXEMeFOLhk0FecIOAYwSkshVHjcbILmr5WgKxMxF9YrzQnBqsq/RWXpJsw/0QHIL4/w61NoTUPVKlfuvFScGYSDhqVgXSzuVcGVO690fn5bB2PtMEIxJlZhpamWntxvrTyFwRxNbRlVCoOnoAXySlEd05/3jGrPNAPQnnJCqANL8ZLJxnvigiynmltjaCgZlGDXyWbbnkEWbt+KONu9XuF6cEn+3acPR39stYaCs/WdvWE2USL4dnC6de4qiNBeI02x144zQRRZk4z7W8LOXy6zYY5LRZyPq3ZceuX8faftFOOgs6w1zkmlsdRBqT0v6sc/kZd7MJw9BAgXRYD07ajh1rukuBT5gfi764oNvsxmXGBOHBGx9QCMUMUJWzJ4xiYWxHnlHTdCCs1IyC/PikFLBE8JEnOmJCYkZqHqcYKq5wXCnG10+5c7wrFnIYdIblSMAhle9C93D8kge2uTQTbBczZ4otgTxLUEa4jRAgjRfMngqTU4jpEnOAgvrTRCEjZb5iFb5q5fsddFkqEbxxt35okncfiLg590d7028YPVoUmHZSCcs+1Udk6hqF5KvLvj4GMSqUZPd/QxYWt75oEY1hRiRRF1WAlAhJFlzwI4CKfiUBBhjnRMjODLnAWswlItVmdCCM8VIlpSK6gEz0W8STXPTZ3Nrjo2QVYQoWPGhFIcKwr0eRUmS1RnNhQiAnnjEejYMhcre2dhsgKL+9jXtzQUm5y0Cjlp7ntP3BAvkVAQtL+MjdC2fStl8ybJ5k2Sh79gv2bFw+bFuBXQx00YmodvPqzKARh3CJmbA0yAAILssMvC0amXNtHpfYtT/1vTFXzj8f9YcoSLYTUAAA==&quot;"/>
    <we:property name="pageDisplayName" value="&quot;Análisis por género&quot;"/>
    <we:property name="backgroundColor" value="&quot;rgb(7,14,62)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46b5861-ac57-47af-ad94-6e4a64fc233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f3f613b-daaa-443c-8020-45c1aefb4672/ReportSection1ac81b29f8cfc390ceed?bookmarkGuid=9985d5a7-0ee0-4152-a02a-472b5621ee2d&amp;bookmarkUsage=1&amp;ctid=aec762e4-3d54-495e-a8fe-4287dce6fe69&amp;fromEntryPoint=export&quot;"/>
    <we:property name="reportState" value="&quot;CONNECTED&quot;"/>
    <we:property name="creatorTenantId" value="&quot;aec762e4-3d54-495e-a8fe-4287dce6fe69&quot;"/>
    <we:property name="reportEmbeddedTime" value="&quot;2022-06-13T19:20:56.512Z&quot;"/>
    <we:property name="lastRefreshTime" value="&quot;6/13/22, 9:03 PM&quot;"/>
    <we:property name="reportName" value="&quot;PBI_final_PRA&quot;"/>
    <we:property name="embedUrl" value="&quot;/reportEmbed?reportId=ef3f613b-daaa-443c-8020-45c1aefb4672&amp;config=eyJjbHVzdGVyVXJsIjoiaHR0cHM6Ly9XQUJJLU5PUlRILUVVUk9QRS1H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datasetId" value="&quot;bf2ba9a0-f8ec-4373-9161-21a389ac7e5b&quot;"/>
    <we:property name="pageName" value="&quot;ReportSection1ac81b29f8cfc390ceed&quot;"/>
    <we:property name="isFiltersActionButtonVisible" value="false"/>
    <we:property name="initialStateBookmark" value="&quot;H4sIAAAAAAAAA+1bbW/bNhD+K4GAoV/cge+k+i1N3WFYlxZJ1qEYCuNInhxtsmRIchevyH8fJTkvdp1Ea1dUTp0viSjqeDw9d8/difkY+bSaZ7A8hhlGz6LnRfHXDMq/Dmg0ivLV2OvXv/x6ePLL5Pjw13EYLuZ1WuRV9OxjVEM5xfptWi0gaySEwT/ejyLIsjcwba4SyCocRXMsqyKHLP0Hu8nhVl0u8HIU4cU8K0poRJ7WUGMj9kOYHq7D2vRHHlYEV6cf8BRd3Y2e4Lwo69U1BWeoZXFiXOJ4TByiD88kaVYHMY04u9rdx+hlO2jROMNjH3utSAKGI+fN3dV+75k0iurlvJlzFDSdFmXqILteqxHx9kpzNopelsUs2ONjtLIthpnjvE7rZbgYz8K2lzPM60nYPFYTu5xUeDEJZpugX7gMP2A2cWkdTJZX5+l8cvzb2SkLIs5aDchlsPPv51hiu8RRkfu0s05Yr6ibX+OLeYlVtRr8OV8fq1bPZYtZ/uns02JROjzB5Oai3cFleGNvyiK8z3YXrxotD4rkoKoXPg0v/LJR6y1kixYKYYFXabBMMFJjm2Y4PPTk+OTNk2bm+8vm530HgluL91Lqiy358FZG0Xnx91GJQaqPntFmwC4blVrTraGFGqoI0UQ5ERPPpdXS7whavgowDqfYDwvvmHwqRQuH0V1TpHyqxDViBoKXboebEBlt4IKBkNI3AUpTDUpzRZPvGRdHN6r0w8fL1yf3guP48Oze+2evzw5fDQ0761bYxFCjZNVxW0tfD7NdQ5ktrYYXWEOar3iPCkEpt4mVTqGIvUDmmvE1aryOZ1sxOQRjFYu8LpcHrV9tWot01krzabbKLG6M0UE8qrLUBbcKeYv9M9iw3fYMQ97S/DHFvINMMMC8W7OJ/ddGWv/rEfvlupF7OOb4N2Zu+dVl+5CHGrbYclb41trYYm27vBfhCV/8nTcyO4lXeV9Q889b7nCt2DDw2Gx9FGnFNTKaEKo9B20ooWz3XO0nzH1A+t7Jvo6TXZu3h3ud/Z++9Ryq1F05VkMu2VUp9Ym4qg54rE/bd33azntAeFPGDd1lbwzfOasBLYBR7TwVXnADsuXFexGezsKiawDvZKFCIggis8K4EAMYSe52/LXc0EieIDAVW2VdLB16a3YkN9xXmF+nwhwNlxu21TtfSgwDDWlt02roMW1VYbdBiCiU6DnxwplEgwxpCO0ZhGKlCCgK4GJrtI6BKLcPQv9vdjyYCHRvKTXo6HNfxbxPT79Rb2azt/Id1YDrpmqDsPMGEs5j6SGREqi2TjyYVdZ4Udvi4tO8MsGYKqCee2MI4RIA2YPSqnOYb8lRTUhPY2I4kcI6rpixhn6+Zjp2TNpYE2ROMsI543FPskkShiHN5VZ557h1JtbyhmwO/QfIXfvxZj3iHE6nJU7hCvzjbx+OfjjoBAVlmzsvF/kq+aCfBqfNlrAXlGnqkVvqYkp4TOV33RL+vAx//EI+NUPr6/bL8NfQwCkN+Zf3DtHElhrrOTwulxCfwddTWGwW2+GiDEX882WLuRdpeZXvB4cY76pt6BXLGUESiSEPZ4kSRIIS7p5W/RqChBOaYRInqJw22kom9ONCUI+gasBQJWNDGRNSGIc6kNKjMsIWN9o0AtXGi0DvEjWTgmMsBNkzy39nFj4Z3NfmHsyyD6qbQZUR51wIpSBprKRHptD2DKogEuIIAovBBiEKUOKOuNLQe7PrVePueBi51R+5k1C+iervELZ9tOuh7m559X9OI122qAIA0XdbOTqHsv5eAuAdnZNV6Fp+u97JCq1d04QL66VnljIXO8sSSwX0bSZwKTlXIUCDDjkfein6pHxDeFUP5LJaORCIsfIxd1bqBHaFewZEM+MX5CnbwTRuEw0qwDo4iQsVTgyGqeaQ6eOqbHqUd86wxIetM2+FtKiDy995vHYAr/lLj6xZKPdcNQSu2nrWy/qYKKJCVAZnFBNgCPbkrP2Rj/2Rjzs/ug4rZbmjqNgf+BhE3oxGWEisB6tForVPRHzPedN9v3jfL95mBMkFJSpklRqoZ4Kx29+eBs1GAyKeXS009v3i9X5xG1e3kVaxqKs5OHwDOW5hm/C2Iffdf+H04ZhRY+XUZg8x3trB6svLfwEURo7wqjsAAA==&quot;"/>
    <we:property name="bookmark" value="&quot;H4sIAAAAAAAAA+1bbW/bNhD+K4GAoV/cge+k+i1N3WFYlxZJ1qEYCuNInhxtsmRIchevyH8fJTkvdp1Ea1dUTp0viSjqeDw9d8/difkY+bSaZ7A8hhlGz6LnRfHXDMq/Dmg0ivLV2OvXv/x6ePLL5Pjw13EYLuZ1WuRV9OxjVEM5xfptWi0gaySEwT/ejyLIsjcwba4SyCocRXMsqyKHLP0Hu8nhVl0u8HIU4cU8K0poRJ7WUGMj9kOYHq7D2vRHHlYEV6cf8BRd3Y2e4Lwo69U1BWeoZXFiXOJ4TByiD88kaVYHMY04u9rdx+hlO2jROMNjH3utSAKGI+fN3dV+75k0iurlvJlzFDSdFmXqILteqxHx9kpzNopelsUs2ONjtLIthpnjvE7rZbgYz8K2lzPM60nYPFYTu5xUeDEJZpugX7gMP2A2cWkdTJZX5+l8cvzb2SkLIs5aDchlsPPv51hiu8RRkfu0s05Yr6ibX+OLeYlVtRr8OV8fq1bPZYtZ/uns02JROjzB5Oai3cFleGNvyiK8z3YXrxotD4rkoKoXPg0v/LJR6y1kixYKYYFXabBMMFJjm2Y4PPTk+OTNk2bm+8vm530HgluL91Lqiy358FZG0Xnx91GJQaqPntFmwC4blVrTraGFGqoI0UQ5ERPPpdXS7whavgowDqfYDwvvmHwqRQuH0V1TpHyqxDViBoKXboebEBlt4IKBkNI3AUpTDUpzRZPvGRdHN6r0w8fL1yf3guP48Oze+2evzw5fDQ0761bYxFCjZNVxW0tfD7NdQ5ktrYYXWEOar3iPCkEpt4mVTqGIvUDmmvE1aryOZ1sxOQRjFYu8LpcHrV9tWot01krzabbKLG6M0UE8qrLUBbcKeYv9M9iw3fYMQ97S/DHFvINMMMC8W7OJ/ddGWv/rEfvlupF7OOb4N2Zu+dVl+5CHGrbYclb41trYYm27vBfhCV/8nTcyO4lXeV9Q889b7nCt2DDw2Gx9FGnFNTKaEKo9B20ooWz3XO0nzH1A+t7Jvo6TXZu3h3ud/Z++9Ryq1F05VkMu2VUp9Ym4qg54rE/bd33azntAeFPGDd1lbwzfOasBLYBR7TwVXnADsuXFexGezsKiawDvZKFCIggis8K4EAMYSe52/LXc0EieIDAVW2VdLB16a3YkN9xXmF+nwhwNlxu21TtfSgwDDWlt02roMW1VYbdBiCiU6DnxwplEgwxpCO0ZhGKlCCgK4GJrtI6BKLcPQv9vdjyYCHRvKTXo6HNfxbxPT79Rb2azt/Id1YDrpmqDsPMGEs5j6SGREqi2TjyYVdZ4Udvi4tO8MsGYKqCee2MI4RIA2YPSqnOYb8lRTUhPY2I4kcI6rpixhn6+Zjp2TNpYE2ROMsI543FPskkShiHN5VZ557h1JtbyhmwO/QfIXfvxZj3iHE6nJU7hCvzjbx+OfjjoBAVlmzsvF/kq+aCfBqfNlrAXlGnqkVvqYkp4TOV33RL+vAx//EI+NUPr6/bL8NfQwCkN+Zf3DtHElhrrOTwulxCfwddTWGwW2+GiDEX882WLuRdpeZXvB4cY76pt6BXLGUESiSEPZ4kSRIIS7p5W/RqChBOaYRInqJw22kom9ONCUI+gasBQJWNDGRNSGIc6kNKjMsIWN9o0AtXGi0DvEjWTgmMsBNkzy39nFj4Z3NfmHsyyD6qbQZUR51wIpSBprKRHptD2DKogEuIIAovBBiEKUOKOuNLQe7PrVePueBi51R+5k1C+iervELZ9tOuh7m559X9OI122qAIA0XdbOTqHsv5eAuAdnZNV6Fp+u97JCq1d04QL66VnljIXO8sSSwX0bSZwKTlXIUCDDjkfein6pHxDeFUP5LJaORCIsfIxd1bqBHaFewZEM+MX5CnbwTRuEw0qwDo4iQsVTgyGqeaQ6eOqbHqUd86wxIetM2+FtKiDy995vHYAr/lLj6xZKPdcNQSu2nrWy/qYKKJCVAZnFBNgCPbkrP2Rj/2Rjzs/ug4rZbmjqNgf+BhE3oxGWEisB6tForVPRHzPedN9v3jfL95mBMkFJSpklRqoZ4Kx29+eBs1GAyKeXS009v3i9X5xG1e3kVaxqKs5OHwDOW5hm/C2Iffdf+H04ZhRY+XUZg8x3trB6svLfwEURo7wqjsAAA==&quot;"/>
    <we:property name="pageDisplayName" value="&quot;Análisis por nivel educativo&quot;"/>
    <we:property name="backgroundColor" value="&quot;rgb(7,14,62)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ab5e0b39-0e40-47d2-933e-4b69c26fe91a}">
  <we:reference id="WA200003233" version="2.0.0.3" store="en-US" storeType="OMEX"/>
  <we:alternateReferences/>
  <we:properties>
    <we:property name="Microsoft.Office.CampaignId" value="&quot;none&quot;"/>
    <we:property name="backgroundColor" value="&quot;rgb(7,14,62)&quot;"/>
    <we:property name="bookmark" value="&quot;H4sIAAAAAAAAA+1bW08bORT+K2ikVV/S1fhu941SWK1UUQS0q2pVRb4ch2knM9HMhCWL8t/XniTQhECyIERCgyIl9niOz/n8nYs9w3XisnqQ69Gx7kPyLnlflj/6uvqxh5JOUsz3pZSnTBsHkkiNjRfE4DCqHDRZWdTJu+uk0VUPmi9ZPdR5FBg6//7WSXSen+hebHmd19BJBlDVZaHz7F+YDA6XmmoI404CV4O8rHQUedboBqLYyzA8tIMq6HcSZtS2yS7hDGwz6T2FQVk10zbFSvMUYywVpwp74bwP9/gsb4KYKM5Mjb1OjtpOA9JKopxygqdeSwKExKtT8x8Y1Ema0SCOOQia9soqszq/mSuK+DLTHHeSo6rsBzyukynUEEYeFk3WjELjsB/MHvWhaLrBeKi7ZtSt4aobYOuCG9ocLiHv2qwJkBX1RTboHn8+P4vwn7capOOA818XUEE7xUFZuGyCTpivbOLX4dWggrqedv5ZzPfV0/vyYb+4O/qsHFYWTsHfNloLxmHFTqoyrGdrxceo5V7p9+pm6LKw4OOo1hedD1sqhAk+ZgGZAFLEJnaHm94cn568iSO/jePftwkJfpp8LaWejORqUzrJRfnPQQVBqkveodhhRlGlFro5tiCJeJqKlFuqUkeYEcxtCVuehRj7PViPC18xe8toS4fOfUMYe8vpDWM2hC8TCxcp0lngBdaUMWclMgIJzQXhyP/KvDi4VWU9fhx9On2QHMf75w9eP/90vv9x07gzj8Iih6KS9SS3telrdbaLKbNNq2EBG50V07zHFOdGgBaWOCowcp7S2D+XGm/i2VJObgJY5bBoqtFe61eLaKUTtLKil08ri1swJhRP6jyzwa1C3WK+Bwxbs/sQ6pb4owfFhDIBgMFkzhj7b0Ca//WK/XIe5DUc8/Azlj/51bi9yelGL8GyX7oWbWi5tlzeh3CHK/8posyJxFndF9T8/pM73Ci2GXyMpncSiylyHJwQ4YcxjgX33D5XW5bTnuphT6DEe11ndsaHGBPz2Q7gjri6CTA2Z62WZ+24FcLbjcmmU21aRbUMc0hgh6m1zEtnmOcOtXM+uDJZP8w4tzCtrCDBa+SEtzawlhligN3P1rmCRjLiQWOuDDdWMQvOyC0paHbboufYFu0y8EtyZrG8fXIa/uVj7rJ1aIOmVkJhnobgR4gh3GGZ8pUBuIGrxpRXd0Mw0FQpjxVPlSA0BeMlXimtvtCDJeGcWqK8dlxq5RUimBNIH68ZFpAyDS5YylDYsYJHbs3k4D2GkBGI4c5aYqxUgt0mh313qYtw+U6ts9/rVdDTM/c6fPmo99veRFBQNl45GhZTJ0B3w9/ilh+ACStN2KOBthSkE1JtSYbcjC3/bEu/NRv2RQYQhFLNnbMAUhkkjSP6dbkBfUQV0NPDxVo0NCoH1ftRy7MPWTXLNcEJDrcVGzRLb4hpTrEIpTIxSksmBZVrBlJqqcDglQduhRSGYSpeF4PWCKRSS8SZkghjyqi0IIh6XSAscaNFEBD2TmpGQy5hgLEjiNpdNnnEAfLWZJNdIF0MpMZJqoBjluLUMS2012TNQApYxo9ElgNDSBLgZuc+z/D8ZUvcqw2wqzLIi2j9FXT1OHW3y6X/d91o82EdPdlNTDm40FXzq0S/e85IpnFr9HKnJFO2To+mQZNUOY6MIsYzgdDk/GGdEwOuBSgatkqIp4ZiK/g6JwabsFQr6jZrjMLCUMaEUhwposnrKl7XqOAJAwOEulQqzDhihgq6y76vuXhdZIATxovUW59qQx0Dqty9779sgnFPfNfA6GqXnzYhPy19SE9TQJ5p63X49pRhptbNU7vHnrvHnndD3UaWKfdsJHZvcWxErZwy7bCXjnitiSKWhhrx/hi0qXnyDyhCQtu9C/BMgfQG3nXeANiWp//x/z023VVvgW8VHS+naTls6oG2cKILWIJMwEAHMW7d2NWJHpKZfNXqzAE4Hv8HBvoJy8ozAAA=&quot;"/>
    <we:property name="creatorTenantId" value="&quot;aec762e4-3d54-495e-a8fe-4287dce6fe69&quot;"/>
    <we:property name="datasetId" value="&quot;bf2ba9a0-f8ec-4373-9161-21a389ac7e5b&quot;"/>
    <we:property name="embedUrl" value="&quot;/reportEmbed?reportId=ef3f613b-daaa-443c-8020-45c1aefb4672&amp;config=eyJjbHVzdGVyVXJsIjoiaHR0cHM6Ly9XQUJJLU5PUlRILUVVUk9QRS1H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1bW08bORT+K2ikVV/S1fhu941SWK3apQhoV9WqQr4ch2knM9HMhJJF+e9rTxJoQiBZECKhQZESezzH53z+zsWe4SpxWd3P9fBQ9yB5k7wty+89XX3fQUknKSZ9Hz++/2v3+P3Z4e5f+6G77DdZWdTJm6uk0VUXms9ZPdB5lBA6//naSXSeH+lubHmd19BJ+lDVZaHz7F8YDw6XmmoAo04Cl/28rHQUedLoBqLYizA8tMPc6HcSZtS2yS7gBGwz7j2Gflk1kzbFSvMUYywVpwp74bwP9/gsb4KYKM5MrLtKDtpOA9JKopxygqdeSwKExKsTe+8Z1EmaYT+O2Quadssqszq/niuK+DzVHHeSg6rsBTyukgm2EEbuF03WDENjvxfMHvagaM6C8VCfmeFZDZdnAbYzcAObwwXkZzZrAmRFfZ71zw4/nZ7gIOK01SAdBZz/PocK2in2ysJlY3TCfGUTv/Yv+xXU9aTzz2K2r57clw96xe3RJ+WgsnAM/qbRWjAKK3ZUlWE9Wys+RC13Sr9TNwOXhQUfRbU+63zQUiFM8CELyASQIjaxO9z06vD46FUc+XUU/76OSfDT5Csp9Wgkl5vSSc7LH3sVBKkueYNihxlGlVroZtiCJOJpKlJuqUodYUYwtyFseRJi7HZhNS58wew1oy0dOncNYew1p9eMWRO+jC2cp0hnjhdYU8aclcgIJDQXhCP/K/Ni70aV1fhx8PH4XnIc7p7ee/304+nuh3XjziwK8xyKStbj3Namr+XZLqbMNq2GBWx0VkzyHlOcGwFaWOKowMh5SmP/TGq8jmcLObkOYJWDoqmGO61fzaOVjtHKim4+qSxuwBhTPKnzzAa3CnWL+RYwbM3uQahb4o8uFGPKBAD64zlj7L8GafbXC/bLWZBXcMz9T1j+5Fej9ianG70Ay17pWrSh5dpiee/CHa78UUSZY4nTui+o+e0nd7hWbD34GE3vJBZT5Dg4IcIPYxwL7rl5rrYopz3Wwx5Bibe6zuyUDzEm5tMdwC1xdRNgbE5aLU/acUuEtxuTdafapIpqGeaQwA5Ta5mXzjDPHWrnvHdlsl6YcWZhWllBgtfICW9tYC0zxAC7m60zBY1kxIPGXBlurGIWnJEbUtBst0VPsS3aZuDn5Mx8efvoNPzLx9xF69AGTa2EwjwNwY8QQ7jDMuVLA3ADl40pL2+HYKCpUh4rnipBaArGS7xUWn2u+wvCObVEee241MorRDAnkD5cMywgZRpcsJShsGMFj9yKycF7DCEjEMOdtcRYqQS7SQ677kIX4fKtWme3262gq6futf/8Ue+3nbGgoGy8cjAoJk6Aboe/+S0/ABNWmrBHA20pSCek2pAMuR5b/umWfmM27PMMIAilmjtnAaQySBpH9MtyA/qAKqCrB/O1aGhUDqq3w5Zn77JqmmuCE+xvKjZomt4Q05xiEUplYpSWTAoqVwyk1FKBwSsP3AopDMNUvCwGrRBIpZaIMyURxpRRaUEQ9bJAWOBG8yAg7J3UjIZcwgBjRxC122zygAPkjckm20A6H0iNk1QBxyzFqWNaaK/JioEUsIwfiSwHhpAkwM3WfZ7g+cuGuFcbYJdlkGfR+gvo6mHqbpZL/++60eaDOnqyG5uyd66r5leJfneckUzi1vD5TkkmbJ0cTYMmqXIcGUWMZwKh8fnDKicGXAtQNGyVEE8NxVbwVU4M1mGpltRt1hiFhaGMCaU4UkSTl1W8rlDBEwYGCHWpVJhxxAwVdJt9X3LxOs8AJ4wXqbc+1YY6BlS5O99/WQfjHvmugdHVNj+tQ35a+JCepoA809br8O0pw0ytmqe2jz23jz1vh7q1LFPu2Ehs3+JYi1o5ZdphLx3xWhNFLA014t0xaF3z5B9QhIS2fRfgiQLpNbyrvAGwKU//4/97rLur3gDfKjpaTNNy0NR9beFIF7AAmYCBDmLcqrGrEz0kM/my1ZkBcDT6DxHojFS7MwAA&quot;"/>
    <we:property name="isFiltersActionButtonVisible" value="false"/>
    <we:property name="lastRefreshTime" value="&quot;6/13/22, 9:03 PM&quot;"/>
    <we:property name="pageDisplayName" value="&quot;Análisis por nacionalidad&quot;"/>
    <we:property name="pageName" value="&quot;ReportSection429a60222896492f7dff&quot;"/>
    <we:property name="reportEmbeddedTime" value="&quot;2022-06-13T19:21:34.258Z&quot;"/>
    <we:property name="reportName" value="&quot;PBI_final_PRA&quot;"/>
    <we:property name="reportState" value="&quot;CONNECTED&quot;"/>
    <we:property name="reportUrl" value="&quot;/groups/me/reports/ef3f613b-daaa-443c-8020-45c1aefb4672/ReportSection429a60222896492f7dff?bookmarkGuid=23f522e1-6f10-4488-8a1b-6e9ece721620&amp;bookmarkUsage=1&amp;ctid=aec762e4-3d54-495e-a8fe-4287dce6fe69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Carmen Lobato Cassinello</cp:lastModifiedBy>
  <cp:revision>3</cp:revision>
  <dcterms:created xsi:type="dcterms:W3CDTF">2018-06-07T21:39:02Z</dcterms:created>
  <dcterms:modified xsi:type="dcterms:W3CDTF">2022-06-13T19:24:24Z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