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27E7-FE35-0CC0-2C47-7B557F97E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DAFDB-BCD5-63B5-AF33-8237D270B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0BA2-40E8-30CE-7339-4412C8E5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8AF1-34E4-4EA8-B550-29924B8E048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678F-E094-8CDE-6CF9-894F2AAB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0389-E19B-38CC-FC1E-43136612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88-3D46-4857-A499-63B31AE3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98C5-6FC0-9FA7-A7BE-ED78B384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DCCDB-0F90-2913-0F12-8FA6C3BBB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9FB1-39C6-B578-346F-CE36D160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8AF1-34E4-4EA8-B550-29924B8E048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85DF6-55FB-ADE6-3413-2CBD1C2C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E8A9E-CFBF-640E-E085-E3747075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88-3D46-4857-A499-63B31AE3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B3DCB-1AFB-D6AF-015D-C48D30C1E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FAFE-3A1D-6173-ED4B-2F6C3A65D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5595-79D6-63D0-ECA6-DAD8CB70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8AF1-34E4-4EA8-B550-29924B8E048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6E182-EB36-75B1-AF5F-B749BF82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528C-38DB-22BA-A62E-EDC3BE47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88-3D46-4857-A499-63B31AE3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3CCE-FEA4-9672-0FE5-8ABE0DC8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9827-80A0-9697-F7CD-08F7B907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AAFDD-BC82-52C8-41B0-83033F1C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8AF1-34E4-4EA8-B550-29924B8E048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084E-F274-9D5A-D514-6EDF4093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8028-BFF7-021C-ABA1-B1F85B9B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88-3D46-4857-A499-63B31AE3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12A0-8152-9758-8886-11DB25B4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0433-99E4-38CE-0BC0-4637199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71210-CDEE-5960-176D-FEFF7B3F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8AF1-34E4-4EA8-B550-29924B8E048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740AC-FF02-1438-FB39-E5514700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53C7-7691-2297-68EE-5B8DB83E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88-3D46-4857-A499-63B31AE3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12DD-5924-1B74-A63E-9B4BECEB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CFFA-FE15-79CC-2D9E-52AA952CC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144BF-7997-EF07-2676-3A13A0356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3510F-7D46-1158-E089-F3700464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8AF1-34E4-4EA8-B550-29924B8E048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869C7-5884-190F-5121-529C9D0C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FED5-DA10-0865-1836-E25CF06B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88-3D46-4857-A499-63B31AE3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B10A-E65E-1179-E4B1-702BB931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DAAEB-7356-0183-4AF8-CB2BB3204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2D3D8-E9CF-D06A-E594-8F6D4392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FA316-A87C-CABF-3508-1AE3787CB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C2103-AA32-5D2A-AC95-9E5D3B7B1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6C378-EAAA-8144-39B9-B4F3E272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8AF1-34E4-4EA8-B550-29924B8E048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3E31F-7B84-8D10-7430-9A280A8C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32878-ABDE-52EE-DA32-E90BDF8A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88-3D46-4857-A499-63B31AE3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0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821F-DE35-19A3-8E61-E669ACDE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1F4D0-6809-99D3-6672-14E46253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8AF1-34E4-4EA8-B550-29924B8E048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79583-A703-850A-6507-EB36F818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E24E3-272F-FFF0-DE9C-13F63F36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88-3D46-4857-A499-63B31AE3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A22A9-0EBE-F053-C80F-3EF6CE7F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8AF1-34E4-4EA8-B550-29924B8E048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7071A-2BEE-52AE-6432-283BEE62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54E42-1E1C-9DF0-B84C-344E554C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88-3D46-4857-A499-63B31AE3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5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6D8B-1FEA-981C-761C-BBFF5B65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32D9-92BD-0CCC-5EA5-5EF4EACD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3C-1976-99F7-295F-204A24CB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34AEA-58BD-7F89-00E0-912211AD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8AF1-34E4-4EA8-B550-29924B8E048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15EF7-379B-C604-E626-4AE8898C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B355B-9862-687A-AEEC-66948CBF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88-3D46-4857-A499-63B31AE3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7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754C-56E4-33C3-1AD2-7666A14E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DD064-9BDC-FDAD-1A62-BDD9223D0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7C21B-D65E-AA8B-FA2A-F9275446A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43F94-A3A9-DED1-D875-B0FB2238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8AF1-34E4-4EA8-B550-29924B8E048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956E9-EDA8-0E5D-CD4E-A7AA31CD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71F76-9E50-5DC5-D64F-49FA0EAE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988-3D46-4857-A499-63B31AE3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0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1AB03-EEFD-4262-35E7-148B4FEA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69DF9-72BE-A13E-80F8-49950F96A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DABC-651B-0689-B7F3-7CBC3EE8A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8AF1-34E4-4EA8-B550-29924B8E048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D435-CF3B-D9E3-7E58-184CC8BD8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D78B-03B1-3E57-5C9B-EC94E23E5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81988-3D46-4857-A499-63B31AE38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8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4C63-38D6-5B96-0624-2288EC642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898C6-DEBD-C5D2-1A56-EA609FDC2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75DB9-B944-5C1C-4C52-2770BFBC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20"/>
            <a:ext cx="12187747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1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4C63-38D6-5B96-0624-2288EC642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898C6-DEBD-C5D2-1A56-EA609FDC2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75DB9-B944-5C1C-4C52-2770BFBC5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8517"/>
            <a:ext cx="12187747" cy="63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4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4C63-38D6-5B96-0624-2288EC642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898C6-DEBD-C5D2-1A56-EA609FDC2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75DB9-B944-5C1C-4C52-2770BFBC5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9" y="328517"/>
            <a:ext cx="12166408" cy="63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4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4C63-38D6-5B96-0624-2288EC642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898C6-DEBD-C5D2-1A56-EA609FDC2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75DB9-B944-5C1C-4C52-2770BFBC5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9" y="340416"/>
            <a:ext cx="12166408" cy="63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4C63-38D6-5B96-0624-2288EC642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898C6-DEBD-C5D2-1A56-EA609FDC2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75DB9-B944-5C1C-4C52-2770BFBC5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01" y="340416"/>
            <a:ext cx="12098743" cy="63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9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Lobato Cassinello</dc:creator>
  <cp:lastModifiedBy>Carmen Lobato Cassinello</cp:lastModifiedBy>
  <cp:revision>1</cp:revision>
  <dcterms:created xsi:type="dcterms:W3CDTF">2022-06-13T21:20:04Z</dcterms:created>
  <dcterms:modified xsi:type="dcterms:W3CDTF">2022-06-13T21:22:00Z</dcterms:modified>
</cp:coreProperties>
</file>