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1E1-5772-4DD2-81E3-26CC20A54F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7A4A-16ED-4EDC-B295-17A8AE12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ck27-lab/arduino-rs485-manua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lock27-lab/arduino-rs485-man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8034" y="1892121"/>
            <a:ext cx="3015803" cy="10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ASSALAMUALAIKUM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765182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169831"/>
            <a:ext cx="476518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. PILIH MASING-MASING COM-PORT, MISAL DISINI SAYA MENGGUNAKAN PORT 19 DAN 23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59" y="515155"/>
            <a:ext cx="5481428" cy="16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765182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169831"/>
            <a:ext cx="476518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. UPLOAD KE MASING2 BOARD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44" y="2150770"/>
            <a:ext cx="9992987" cy="1448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63" y="5073134"/>
            <a:ext cx="529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https://github.com/clock27-lab/arduino-rs485-manual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5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8034" y="1892121"/>
            <a:ext cx="3015803" cy="10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WASSALAMUALAIKUM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245" y="398171"/>
            <a:ext cx="3015803" cy="10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RS485 ARDUINO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4" y="2498501"/>
            <a:ext cx="2996485" cy="2247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8" y="2498501"/>
            <a:ext cx="2957848" cy="22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098" y="2291367"/>
            <a:ext cx="3015803" cy="10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RS485 MEMPUNYAI 2 PIN :</a:t>
            </a:r>
            <a:br>
              <a:rPr lang="en-US" dirty="0" smtClean="0"/>
            </a:br>
            <a:r>
              <a:rPr lang="en-US" dirty="0" smtClean="0"/>
              <a:t>RS485-A</a:t>
            </a:r>
            <a:br>
              <a:rPr lang="en-US" dirty="0" smtClean="0"/>
            </a:br>
            <a:r>
              <a:rPr lang="en-US" dirty="0" smtClean="0"/>
              <a:t>RS485-B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9687" y="230749"/>
            <a:ext cx="3672625" cy="1916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YANG HARUS DI PERSIAPKAN UNTUK KOMUNIKASI ARDUINO DENGAN RS485 ANTARA LAIN :</a:t>
            </a:r>
            <a:br>
              <a:rPr lang="en-US" dirty="0" smtClean="0"/>
            </a:br>
            <a:r>
              <a:rPr lang="en-US" dirty="0" smtClean="0"/>
              <a:t>1. ARDUINO UNO 2 PCS</a:t>
            </a:r>
            <a:br>
              <a:rPr lang="en-US" dirty="0" smtClean="0"/>
            </a:br>
            <a:r>
              <a:rPr lang="en-US" dirty="0" smtClean="0"/>
              <a:t>2. KABEL JUMPER</a:t>
            </a:r>
            <a:br>
              <a:rPr lang="en-US" dirty="0" smtClean="0"/>
            </a:br>
            <a:r>
              <a:rPr lang="en-US" dirty="0" smtClean="0"/>
              <a:t>3. MODUL UART-TO-RS485 2 PCS</a:t>
            </a:r>
            <a:br>
              <a:rPr lang="en-US" dirty="0" smtClean="0"/>
            </a:br>
            <a:r>
              <a:rPr lang="en-US" dirty="0" smtClean="0"/>
              <a:t>4. ARDUINO IDE,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9" y="2962141"/>
            <a:ext cx="2996485" cy="2247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98" y="2991119"/>
            <a:ext cx="2957848" cy="2218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876" y="3242525"/>
            <a:ext cx="3505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005330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58" y="0"/>
            <a:ext cx="6465194" cy="48424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169831"/>
            <a:ext cx="4005330" cy="116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SOLDER MODULE UART-TO-RS485 DENGAN PIN HEADER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2626754"/>
            <a:ext cx="4005330" cy="116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SAMBUNG RS485-A MODUL 1 DENGAN RS485-A DENGAN MODUL 2 (KABEL WARNA MERAH)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083677"/>
            <a:ext cx="4005330" cy="116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SAMBUNG RS485-B MODUL 1 DENGAN RS485-B DENGAN MODUL 2 (KABEL WARNA HIJAU)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765182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169830"/>
            <a:ext cx="4765183" cy="266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SAMBUNGKAN</a:t>
            </a:r>
            <a:br>
              <a:rPr lang="en-US" dirty="0" smtClean="0"/>
            </a:br>
            <a:r>
              <a:rPr lang="en-US" dirty="0" smtClean="0"/>
              <a:t>PIN 10 ARDUINO &lt; == </a:t>
            </a:r>
            <a:r>
              <a:rPr lang="en-US" dirty="0" smtClean="0">
                <a:sym typeface="Wingdings" panose="05000000000000000000" pitchFamily="2" charset="2"/>
              </a:rPr>
              <a:t>== &gt; RX MODULE 485</a:t>
            </a:r>
          </a:p>
          <a:p>
            <a:pPr algn="ctr"/>
            <a:r>
              <a:rPr lang="en-US" dirty="0" smtClean="0"/>
              <a:t>PIN 11 ARDUINO &lt; == </a:t>
            </a:r>
            <a:r>
              <a:rPr lang="en-US" dirty="0" smtClean="0">
                <a:sym typeface="Wingdings" panose="05000000000000000000" pitchFamily="2" charset="2"/>
              </a:rPr>
              <a:t>== &gt; TX MODULE 485</a:t>
            </a:r>
            <a:endParaRPr lang="en-US" dirty="0" smtClean="0"/>
          </a:p>
          <a:p>
            <a:pPr algn="ctr"/>
            <a:r>
              <a:rPr lang="en-US" dirty="0" smtClean="0"/>
              <a:t>PIN 5V ARDUINO &lt; == </a:t>
            </a:r>
            <a:r>
              <a:rPr lang="en-US" dirty="0" smtClean="0">
                <a:sym typeface="Wingdings" panose="05000000000000000000" pitchFamily="2" charset="2"/>
              </a:rPr>
              <a:t>== &gt; VCC MODULE 485</a:t>
            </a:r>
            <a:endParaRPr lang="en-US" dirty="0" smtClean="0"/>
          </a:p>
          <a:p>
            <a:pPr algn="ctr"/>
            <a:r>
              <a:rPr lang="en-US" dirty="0" smtClean="0"/>
              <a:t>PIN GND ARDUINO &lt; == </a:t>
            </a:r>
            <a:r>
              <a:rPr lang="en-US" dirty="0" smtClean="0">
                <a:sym typeface="Wingdings" panose="05000000000000000000" pitchFamily="2" charset="2"/>
              </a:rPr>
              <a:t>== &gt; RX MODULE 485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7"/>
          <a:stretch/>
        </p:blipFill>
        <p:spPr>
          <a:xfrm>
            <a:off x="5881084" y="367049"/>
            <a:ext cx="5143500" cy="44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765182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169831"/>
            <a:ext cx="4765183" cy="207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DOWNLOAD PROGRAMNYA DISINI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https://github.com/clock27-lab/arduino-rs485-manual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02" y="3529614"/>
            <a:ext cx="2991575" cy="239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052" y="367049"/>
            <a:ext cx="575229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765182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169831"/>
            <a:ext cx="476518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. BUKA KEDUA PROGRAM DENGAN MENGGUNAKAN 2 ARDUINO 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" y="3281965"/>
            <a:ext cx="476518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: KLIK START CARI ARDUINO IDE , ULANGI SEARCH START CARI ARDUINO IDE, MAKAN ANDA AKAN DAPAT MENGGUNAKAN 2 ARDUINO IDE DALAM SATU WAKTU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24" y="367049"/>
            <a:ext cx="350520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24" y="2500915"/>
            <a:ext cx="3505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53070"/>
            <a:ext cx="12192000" cy="80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FAHMI SANGENGON @2020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4765182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LAGKAH-LANGKAH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169831"/>
            <a:ext cx="4765183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 ARDUINO IDE PERTAMA BUKA PROGRAM MODULE1, ARDUINO IDE KEDUA BUKA PROGRAM MODULE2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43" y="941163"/>
            <a:ext cx="52101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SangengoN</dc:creator>
  <cp:lastModifiedBy>SangengoN</cp:lastModifiedBy>
  <cp:revision>24</cp:revision>
  <dcterms:created xsi:type="dcterms:W3CDTF">2020-07-17T14:03:25Z</dcterms:created>
  <dcterms:modified xsi:type="dcterms:W3CDTF">2020-07-17T15:58:11Z</dcterms:modified>
</cp:coreProperties>
</file>