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924F-0C28-4BA5-8044-4F7AF1BA28F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5C50-B91F-4779-AEED-DE331E7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0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924F-0C28-4BA5-8044-4F7AF1BA28F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5C50-B91F-4779-AEED-DE331E7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8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924F-0C28-4BA5-8044-4F7AF1BA28F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5C50-B91F-4779-AEED-DE331E7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1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924F-0C28-4BA5-8044-4F7AF1BA28F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5C50-B91F-4779-AEED-DE331E7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924F-0C28-4BA5-8044-4F7AF1BA28F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5C50-B91F-4779-AEED-DE331E7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924F-0C28-4BA5-8044-4F7AF1BA28F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5C50-B91F-4779-AEED-DE331E7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8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924F-0C28-4BA5-8044-4F7AF1BA28F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5C50-B91F-4779-AEED-DE331E7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924F-0C28-4BA5-8044-4F7AF1BA28F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5C50-B91F-4779-AEED-DE331E7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6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924F-0C28-4BA5-8044-4F7AF1BA28F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5C50-B91F-4779-AEED-DE331E7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5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924F-0C28-4BA5-8044-4F7AF1BA28F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5C50-B91F-4779-AEED-DE331E7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4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924F-0C28-4BA5-8044-4F7AF1BA28F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5C50-B91F-4779-AEED-DE331E7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4924F-0C28-4BA5-8044-4F7AF1BA28F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5C50-B91F-4779-AEED-DE331E712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94" y="2535469"/>
            <a:ext cx="4272323" cy="1593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653" y="2127771"/>
            <a:ext cx="4626590" cy="260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3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0" y="0"/>
            <a:ext cx="6548651" cy="16377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err="1" smtClean="0"/>
              <a:t>Komponen</a:t>
            </a:r>
            <a:r>
              <a:rPr lang="en-US" sz="2800" b="1" smtClean="0"/>
              <a:t> </a:t>
            </a:r>
            <a:r>
              <a:rPr lang="en-US" sz="2800" b="1" err="1" smtClean="0"/>
              <a:t>dan</a:t>
            </a:r>
            <a:r>
              <a:rPr lang="en-US" sz="2800" b="1" smtClean="0"/>
              <a:t> </a:t>
            </a:r>
            <a:r>
              <a:rPr lang="en-US" sz="2800" b="1" err="1" smtClean="0"/>
              <a:t>Alat</a:t>
            </a:r>
            <a:r>
              <a:rPr lang="en-US" sz="2800" b="1" smtClean="0"/>
              <a:t> yang </a:t>
            </a:r>
            <a:r>
              <a:rPr lang="en-US" sz="2800" b="1" err="1" smtClean="0"/>
              <a:t>dibutuhkan</a:t>
            </a:r>
            <a:endParaRPr lang="en-US" sz="2800" b="1"/>
          </a:p>
        </p:txBody>
      </p:sp>
      <p:sp>
        <p:nvSpPr>
          <p:cNvPr id="9" name="Rounded Rectangle 8"/>
          <p:cNvSpPr/>
          <p:nvPr/>
        </p:nvSpPr>
        <p:spPr>
          <a:xfrm>
            <a:off x="-1" y="1807190"/>
            <a:ext cx="6548651" cy="2440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en-US" sz="2800" b="1" smtClean="0"/>
              <a:t>SON OFF S20</a:t>
            </a:r>
          </a:p>
          <a:p>
            <a:pPr marL="514350" indent="-514350">
              <a:buAutoNum type="arabicPeriod"/>
            </a:pPr>
            <a:r>
              <a:rPr lang="en-US" sz="2800" b="1" smtClean="0"/>
              <a:t>ARDUINO UNO / USB TO SERIAL</a:t>
            </a:r>
          </a:p>
          <a:p>
            <a:pPr marL="514350" indent="-514350">
              <a:buAutoNum type="arabicPeriod"/>
            </a:pPr>
            <a:r>
              <a:rPr lang="en-US" sz="2800" b="1" smtClean="0"/>
              <a:t>OBENG</a:t>
            </a:r>
          </a:p>
          <a:p>
            <a:pPr marL="514350" indent="-514350">
              <a:buAutoNum type="arabicPeriod"/>
            </a:pPr>
            <a:r>
              <a:rPr lang="en-US" sz="2800" b="1" smtClean="0"/>
              <a:t>KABEL JUMPER</a:t>
            </a:r>
          </a:p>
          <a:p>
            <a:pPr marL="514350" indent="-514350">
              <a:buAutoNum type="arabicPeriod"/>
            </a:pPr>
            <a:r>
              <a:rPr lang="en-US" sz="2800" b="1" smtClean="0"/>
              <a:t>HEADER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49" r="23112"/>
          <a:stretch/>
        </p:blipFill>
        <p:spPr>
          <a:xfrm>
            <a:off x="74300" y="5382207"/>
            <a:ext cx="1556659" cy="13456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1" t="46766" r="26179" b="37512"/>
          <a:stretch/>
        </p:blipFill>
        <p:spPr>
          <a:xfrm>
            <a:off x="1960281" y="5595582"/>
            <a:ext cx="1692705" cy="8572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3" t="42587" r="18395" b="16418"/>
          <a:stretch/>
        </p:blipFill>
        <p:spPr>
          <a:xfrm rot="16200000">
            <a:off x="4186200" y="5291388"/>
            <a:ext cx="1119548" cy="15273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2" t="35223" r="13918" b="11642"/>
          <a:stretch/>
        </p:blipFill>
        <p:spPr>
          <a:xfrm>
            <a:off x="8278142" y="5495279"/>
            <a:ext cx="2019868" cy="1136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4" t="24676" r="38207" b="4677"/>
          <a:stretch/>
        </p:blipFill>
        <p:spPr>
          <a:xfrm rot="16200000">
            <a:off x="6665747" y="5030968"/>
            <a:ext cx="559558" cy="19864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04" y="45618"/>
            <a:ext cx="4145196" cy="17615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1" t="32836" r="47759" b="46666"/>
          <a:stretch/>
        </p:blipFill>
        <p:spPr>
          <a:xfrm rot="16200000">
            <a:off x="10794629" y="5352193"/>
            <a:ext cx="900752" cy="1405719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63541" y="4572352"/>
            <a:ext cx="631330" cy="6537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1</a:t>
            </a:r>
            <a:endParaRPr lang="en-US" sz="2800" b="1" smtClean="0"/>
          </a:p>
        </p:txBody>
      </p:sp>
      <p:sp>
        <p:nvSpPr>
          <p:cNvPr id="18" name="Rounded Rectangle 17"/>
          <p:cNvSpPr/>
          <p:nvPr/>
        </p:nvSpPr>
        <p:spPr>
          <a:xfrm>
            <a:off x="2490968" y="4594863"/>
            <a:ext cx="631330" cy="6537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70008" y="4593027"/>
            <a:ext cx="631330" cy="6537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2</a:t>
            </a:r>
            <a:endParaRPr lang="en-US" sz="2800" b="1" smtClean="0"/>
          </a:p>
        </p:txBody>
      </p:sp>
      <p:sp>
        <p:nvSpPr>
          <p:cNvPr id="20" name="Rounded Rectangle 19"/>
          <p:cNvSpPr/>
          <p:nvPr/>
        </p:nvSpPr>
        <p:spPr>
          <a:xfrm>
            <a:off x="6397435" y="4615538"/>
            <a:ext cx="631330" cy="6537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3</a:t>
            </a:r>
            <a:endParaRPr lang="en-US" sz="2800" b="1" smtClean="0"/>
          </a:p>
        </p:txBody>
      </p:sp>
      <p:sp>
        <p:nvSpPr>
          <p:cNvPr id="21" name="Rounded Rectangle 20"/>
          <p:cNvSpPr/>
          <p:nvPr/>
        </p:nvSpPr>
        <p:spPr>
          <a:xfrm>
            <a:off x="9101913" y="4616910"/>
            <a:ext cx="631330" cy="6537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4</a:t>
            </a:r>
            <a:endParaRPr lang="en-US" sz="2800" b="1" smtClean="0"/>
          </a:p>
        </p:txBody>
      </p:sp>
      <p:sp>
        <p:nvSpPr>
          <p:cNvPr id="22" name="Rounded Rectangle 21"/>
          <p:cNvSpPr/>
          <p:nvPr/>
        </p:nvSpPr>
        <p:spPr>
          <a:xfrm>
            <a:off x="10929340" y="4639421"/>
            <a:ext cx="631330" cy="6537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5</a:t>
            </a:r>
            <a:endParaRPr lang="en-US" sz="2800" b="1" smtClean="0"/>
          </a:p>
        </p:txBody>
      </p:sp>
    </p:spTree>
    <p:extLst>
      <p:ext uri="{BB962C8B-B14F-4D97-AF65-F5344CB8AC3E}">
        <p14:creationId xmlns:p14="http://schemas.microsoft.com/office/powerpoint/2010/main" val="330357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0" y="0"/>
            <a:ext cx="6548651" cy="16377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/>
              <a:t>TUTORIALNYA</a:t>
            </a:r>
            <a:endParaRPr lang="en-US" sz="2800" b="1"/>
          </a:p>
        </p:txBody>
      </p:sp>
      <p:sp>
        <p:nvSpPr>
          <p:cNvPr id="9" name="Rounded Rectangle 8"/>
          <p:cNvSpPr/>
          <p:nvPr/>
        </p:nvSpPr>
        <p:spPr>
          <a:xfrm>
            <a:off x="-1" y="1807190"/>
            <a:ext cx="6548651" cy="2440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en-US" sz="2800" b="1" smtClean="0"/>
              <a:t>Bongkar SON OFF nya pakai obeng +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804" y="45618"/>
            <a:ext cx="4145196" cy="176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SangengoN</dc:creator>
  <cp:lastModifiedBy>SangengoN</cp:lastModifiedBy>
  <cp:revision>12</cp:revision>
  <dcterms:created xsi:type="dcterms:W3CDTF">2020-09-27T15:23:37Z</dcterms:created>
  <dcterms:modified xsi:type="dcterms:W3CDTF">2020-09-27T16:02:20Z</dcterms:modified>
</cp:coreProperties>
</file>