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D24C8-D8EA-C740-B526-0504982B0654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D6BCF-7DAF-4040-B890-49963FE97B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35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3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vision/?hl=j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5965" y="2404531"/>
            <a:ext cx="8058038" cy="1646302"/>
          </a:xfrm>
        </p:spPr>
        <p:txBody>
          <a:bodyPr/>
          <a:lstStyle/>
          <a:p>
            <a:r>
              <a:rPr kumimoji="1" lang="en-US" altLang="ja-JP" sz="4400" b="1" dirty="0" smtClean="0">
                <a:solidFill>
                  <a:schemeClr val="accent2"/>
                </a:solidFill>
              </a:rPr>
              <a:t>Detection </a:t>
            </a:r>
            <a:r>
              <a:rPr kumimoji="1" lang="ja-JP" altLang="en-US" sz="4400" b="1" dirty="0" smtClean="0">
                <a:solidFill>
                  <a:schemeClr val="accent2"/>
                </a:solidFill>
              </a:rPr>
              <a:t>ソフトウェアの開発</a:t>
            </a:r>
            <a:endParaRPr kumimoji="1" lang="ja-JP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諏訪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佑介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231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accent2"/>
                </a:solidFill>
              </a:rPr>
              <a:t>Detection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1362" y="1504200"/>
            <a:ext cx="9092308" cy="426200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画像内のオブジェクトに対してクラス分類と</a:t>
            </a:r>
            <a:r>
              <a:rPr kumimoji="1" lang="en-US" altLang="ja-JP" sz="2000" dirty="0" smtClean="0"/>
              <a:t> Bounding Box </a:t>
            </a:r>
            <a:r>
              <a:rPr kumimoji="1" lang="ja-JP" altLang="en-US" sz="2000" dirty="0" smtClean="0"/>
              <a:t>をつける処理</a:t>
            </a:r>
            <a:endParaRPr kumimoji="1" lang="en-US" altLang="ja-JP" sz="20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349184" y="2053208"/>
            <a:ext cx="5496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mr-IN" altLang="ja-JP" smtClean="0"/>
              <a:t>…</a:t>
            </a:r>
            <a:r>
              <a:rPr kumimoji="1" lang="ja-JP" altLang="en-US" dirty="0" smtClean="0"/>
              <a:t>人物</a:t>
            </a:r>
            <a:r>
              <a:rPr kumimoji="1" lang="ja-JP" altLang="en-US" dirty="0"/>
              <a:t>、車などの追跡、カウントに使用できる</a:t>
            </a:r>
            <a:endParaRPr kumimoji="1" lang="en-US" altLang="ja-JP" dirty="0"/>
          </a:p>
        </p:txBody>
      </p:sp>
      <p:pic>
        <p:nvPicPr>
          <p:cNvPr id="1026" name="Picture 2" descr="人物 Detection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20" y="3037488"/>
            <a:ext cx="5299638" cy="3533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349183" y="2545348"/>
            <a:ext cx="5496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mr-IN" altLang="ja-JP" dirty="0" smtClean="0"/>
              <a:t>…</a:t>
            </a:r>
            <a:r>
              <a:rPr kumimoji="1" lang="en-US" altLang="ja-JP" dirty="0" smtClean="0"/>
              <a:t> Yolo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SSD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HOG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R-CNN</a:t>
            </a:r>
            <a:r>
              <a:rPr kumimoji="1" lang="ja-JP" altLang="en-US" dirty="0" smtClean="0"/>
              <a:t>など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31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accent2"/>
                </a:solidFill>
              </a:rPr>
              <a:t>Detection</a:t>
            </a:r>
            <a:r>
              <a:rPr kumimoji="1" lang="ja-JP" altLang="en-US" b="1" dirty="0" smtClean="0">
                <a:solidFill>
                  <a:schemeClr val="accent2"/>
                </a:solidFill>
              </a:rPr>
              <a:t>ソフトウェア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Cloud Vision </a:t>
            </a:r>
            <a:r>
              <a:rPr lang="en-US" altLang="ja-JP" b="1" dirty="0" smtClean="0"/>
              <a:t>API ... </a:t>
            </a:r>
            <a:r>
              <a:rPr lang="ja-JP" altLang="en-US" b="1" dirty="0" smtClean="0"/>
              <a:t>クラス検出、顔検出、ランドマーク検出</a:t>
            </a:r>
            <a:endParaRPr lang="en-US" altLang="ja-JP" b="1" dirty="0" smtClean="0"/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https://cloud.google.com/vision/?</a:t>
            </a:r>
            <a:r>
              <a:rPr lang="en-US" altLang="ja-JP" dirty="0" smtClean="0">
                <a:hlinkClick r:id="rId2"/>
              </a:rPr>
              <a:t>hl=ja</a:t>
            </a:r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786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accent2"/>
                </a:solidFill>
              </a:rPr>
              <a:t>ターゲットイメージ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kumimoji="1" lang="ja-JP" altLang="en-US" sz="2000" dirty="0" smtClean="0"/>
              <a:t>データセットを公開したくない</a:t>
            </a:r>
            <a:endParaRPr kumimoji="1" lang="en-US" altLang="ja-JP" sz="2000" dirty="0" smtClean="0"/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ja-JP" altLang="en-US" sz="2000" dirty="0" smtClean="0"/>
              <a:t>クラウド</a:t>
            </a:r>
            <a:r>
              <a:rPr lang="en-US" altLang="ja-JP" sz="2000" dirty="0" smtClean="0"/>
              <a:t>API</a:t>
            </a:r>
            <a:r>
              <a:rPr lang="ja-JP" altLang="en-US" sz="2000" dirty="0" smtClean="0"/>
              <a:t>にデータを送りたくない</a:t>
            </a:r>
            <a:endParaRPr lang="en-US" altLang="ja-JP" sz="2000" dirty="0" smtClean="0"/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ja-JP" altLang="en-US" sz="2000" dirty="0" smtClean="0"/>
              <a:t>あるオブジェクトの検出に特化したい</a:t>
            </a:r>
            <a:endParaRPr lang="en-US" altLang="ja-JP" sz="2000" dirty="0" smtClean="0"/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kumimoji="1" lang="en-US" altLang="ja-JP" sz="2000" dirty="0" smtClean="0"/>
              <a:t>1.</a:t>
            </a:r>
            <a:r>
              <a:rPr kumimoji="1" lang="ja-JP" altLang="en-US" sz="2000" dirty="0" smtClean="0"/>
              <a:t>の理由でラベリングも自分で行う必要がある</a:t>
            </a:r>
            <a:endParaRPr kumimoji="1" lang="en-US" altLang="ja-JP" sz="2000" dirty="0" smtClean="0"/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195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accent2"/>
                </a:solidFill>
              </a:rPr>
              <a:t>提案事項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kumimoji="1" lang="ja-JP" altLang="en-US" sz="2000" dirty="0" smtClean="0"/>
              <a:t>手元のデータセットを用いて、モデルを再学習できる。</a:t>
            </a:r>
            <a:endParaRPr kumimoji="1" lang="en-US" altLang="ja-JP" sz="2000" dirty="0" smtClean="0"/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ja-JP" altLang="en-US" sz="2000" dirty="0" smtClean="0"/>
              <a:t>モデルを</a:t>
            </a:r>
            <a:r>
              <a:rPr lang="en-US" altLang="ja-JP" sz="2000" dirty="0" smtClean="0"/>
              <a:t>C</a:t>
            </a:r>
            <a:r>
              <a:rPr lang="ja-JP" altLang="en-US" sz="2000" dirty="0" smtClean="0"/>
              <a:t>言語で出力できる</a:t>
            </a:r>
            <a:endParaRPr lang="en-US" altLang="ja-JP" sz="2000" dirty="0" smtClean="0"/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kumimoji="1" lang="ja-JP" altLang="en-US" sz="2000" b="1" dirty="0" smtClean="0"/>
              <a:t>ディテクションラベルを簡単につけるソフトウェアを作る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別案</a:t>
            </a:r>
            <a:r>
              <a:rPr kumimoji="1" lang="en-US" altLang="ja-JP" sz="2000" b="1" dirty="0" smtClean="0"/>
              <a:t>)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kumimoji="1" lang="ja-JP" altLang="en-US" sz="2000" dirty="0" smtClean="0"/>
              <a:t>モデルの評価が簡単に行える。</a:t>
            </a:r>
            <a:r>
              <a:rPr lang="ja-JP" altLang="en-US" sz="2000" dirty="0" smtClean="0"/>
              <a:t>→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モデルが改善されたことがわかる</a:t>
            </a:r>
            <a:endParaRPr kumimoji="1" lang="en-US" altLang="ja-JP" sz="2000" dirty="0" smtClean="0"/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ja-JP" altLang="en-US" sz="2000" dirty="0" smtClean="0"/>
              <a:t>リアルタイム性</a:t>
            </a:r>
            <a:endParaRPr lang="en-US" altLang="ja-JP" sz="2000" dirty="0" smtClean="0"/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kumimoji="1" lang="ja-JP" altLang="en-US" sz="2000" dirty="0" smtClean="0"/>
              <a:t>どのようなデータで学習したのかがわかる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93535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154</Words>
  <Application>Microsoft Macintosh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Mangal</vt:lpstr>
      <vt:lpstr>Trebuchet MS</vt:lpstr>
      <vt:lpstr>Wingdings 3</vt:lpstr>
      <vt:lpstr>Yu Gothic</vt:lpstr>
      <vt:lpstr>メイリオ</vt:lpstr>
      <vt:lpstr>Arial</vt:lpstr>
      <vt:lpstr>ファセット</vt:lpstr>
      <vt:lpstr>Detection ソフトウェアの開発</vt:lpstr>
      <vt:lpstr>Detection</vt:lpstr>
      <vt:lpstr>Detectionソフトウェア</vt:lpstr>
      <vt:lpstr>ターゲットイメージ</vt:lpstr>
      <vt:lpstr>提案事項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ソフトウェアの開発</dc:title>
  <dc:creator>Grid</dc:creator>
  <cp:lastModifiedBy>Grid</cp:lastModifiedBy>
  <cp:revision>11</cp:revision>
  <dcterms:created xsi:type="dcterms:W3CDTF">2017-10-19T00:02:03Z</dcterms:created>
  <dcterms:modified xsi:type="dcterms:W3CDTF">2017-10-19T00:43:26Z</dcterms:modified>
</cp:coreProperties>
</file>