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A1E2E-EECD-4477-9C61-7F5C6FC6E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764D67-958C-48A8-B057-D2AE5A234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06047-A32F-4B23-9F13-5DBBF115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0CF8-4467-4874-8D30-8F702E713529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20873-643F-41E8-A166-18986571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EA315-F1EB-4E2E-BB2D-827AC2B4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CDFA-8537-42D7-BEBB-251DB7CB7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7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8A915-A358-4A3C-86F1-FAA9B3E4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8BCB2A-C007-446B-9858-7F2200C64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81D10-5C1A-4B11-8D27-4C826EA0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0CF8-4467-4874-8D30-8F702E713529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9EADF-0E1B-4CB6-829C-5BD6BE45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D25DC-AC23-4413-ABD7-04493FED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CDFA-8537-42D7-BEBB-251DB7CB7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91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CB2BB4-8D0B-407E-A391-2174AED93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2C5C09-7DE1-4AB6-BD4B-D5FF68F3A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5DACD-4AE7-432D-A208-85752B68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0CF8-4467-4874-8D30-8F702E713529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A13CE-4A21-4A50-81BE-3D6E7F07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30B1F-BA78-4E81-AEA7-057CD65F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CDFA-8537-42D7-BEBB-251DB7CB7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59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88E42-D4A7-43F9-A242-525B1045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38063-1FCE-43D9-87CA-2366DA3B9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1E9BD-AA6A-40BF-9D88-63FE50CB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0CF8-4467-4874-8D30-8F702E713529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52E05-3B3D-42D1-ACA2-677082CE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B6296-7FE4-43D0-B943-6384919C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CDFA-8537-42D7-BEBB-251DB7CB7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67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D206C-47A4-4235-954D-461CB4C65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9A61D-FE5B-4941-9836-22A9CF799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274D9-E43C-42B3-953F-1BEA4872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0CF8-4467-4874-8D30-8F702E713529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6FD41-DB72-4860-8E25-B361DF6D7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98D00-4408-4C96-AFA4-8AC9BD8D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CDFA-8537-42D7-BEBB-251DB7CB7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63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713F5-D7E3-4D43-B29E-413FCB13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5E634-4945-408A-8574-7B8E09413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3B58D8-A900-475F-B099-9036A3AE0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DC5FC2-3C2C-4227-AC87-2EEC5571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0CF8-4467-4874-8D30-8F702E713529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F8D0EA-FBAE-4EEC-B764-9753D1A8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2A8555-38C0-4A28-8BB4-AC5C8BE6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CDFA-8537-42D7-BEBB-251DB7CB7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6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01F70-B917-4C6D-8D59-D202F859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CF15DB-E774-46D4-9DF5-2925C19B1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2AD9B4-1EE3-4289-B116-91970E1BD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06C978-1B12-4303-A1E1-2B3AECB2C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8F9B31-1120-427C-86A6-0B5EEFC95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108B06-E8AE-4260-918C-F2E43BED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0CF8-4467-4874-8D30-8F702E713529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D79617-BEA6-4370-A016-4C385804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32D8CB-8ADA-4DFE-BC4C-8465FD1F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CDFA-8537-42D7-BEBB-251DB7CB7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548B0-4651-4BE7-ADF2-429710FD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BEB920-CBA4-4945-B445-8C39023A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0CF8-4467-4874-8D30-8F702E713529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884159-0030-4957-9782-4FA0A36C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B9EA78-0F1D-4879-8813-164838D4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CDFA-8537-42D7-BEBB-251DB7CB7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59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B09F95-E164-4DD2-A72D-A8914F00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0CF8-4467-4874-8D30-8F702E713529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F8D822-82FC-4F9B-8F86-EA6B75BD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D39C66-F160-4B1D-94E1-CFFD5CAE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CDFA-8537-42D7-BEBB-251DB7CB7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6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639CC-7D23-4E2F-A093-FEC13980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2319A-B818-4528-9762-63FD9D4C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132946-6CB6-47AE-8D45-51F5F9516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D1DAEB-FA74-4E2B-93E9-95DCA4BB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0CF8-4467-4874-8D30-8F702E713529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6B6236-C932-44FF-8541-7A93CB78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6B13B6-709C-4F36-8709-9B95A105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CDFA-8537-42D7-BEBB-251DB7CB7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9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CD3C3-E82B-4E41-A134-86A7BDF0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85F6C1-743F-46D5-8299-853A5C4B5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5BA09B-702E-4AA4-B3A5-35E129B4F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6E696-147B-4B16-81F0-0DD762EF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0CF8-4467-4874-8D30-8F702E713529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21827B-52ED-467F-BBC2-14DD5ADC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18E5EB-262E-4D1A-9043-A5F4AC46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CDFA-8537-42D7-BEBB-251DB7CB7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2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FEC5BA-D6C5-4EBD-B29A-BFE0F388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F20B5-FFB4-45E7-80E1-EB3786DCC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8BC8E-5D05-4ADC-9512-2E660B566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40CF8-4467-4874-8D30-8F702E713529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E2E93-FD58-42A2-BC5C-69EC7FF9A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E60F9-5A82-47E6-9829-F09202465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6CDFA-8537-42D7-BEBB-251DB7CB7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4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B0197-3717-490B-A005-EA2083009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进度汇报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4EF094-1DCA-42B5-916C-ED8D82A70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12.4~12.10</a:t>
            </a:r>
          </a:p>
          <a:p>
            <a:r>
              <a:rPr lang="en-US" altLang="zh-CN" sz="3200" dirty="0"/>
              <a:t>Group 3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4717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090B3-0B84-4EA1-8EB0-61F1B618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29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6000" dirty="0"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sz="6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做完了爬虫</a:t>
            </a:r>
            <a:br>
              <a:rPr lang="en-US" altLang="zh-CN" sz="60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4900" dirty="0">
                <a:latin typeface="华文行楷" panose="02010800040101010101" pitchFamily="2" charset="-122"/>
                <a:ea typeface="华文行楷" panose="02010800040101010101" pitchFamily="2" charset="-122"/>
              </a:rPr>
              <a:t>队友太强，没啥困难，有也悄咪咪解决了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E7273AF-C137-4F45-8E10-CCFAA0A75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094" y="2141537"/>
            <a:ext cx="84378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5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5D759-28E0-42F9-840F-5D541598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6634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2.</a:t>
            </a:r>
            <a:r>
              <a:rPr lang="zh-CN" altLang="en-US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明确了用</a:t>
            </a:r>
            <a:r>
              <a:rPr lang="en-US" altLang="zh-CN" sz="5400" dirty="0" err="1">
                <a:latin typeface="MV Boli" panose="02000500030200090000" pitchFamily="2" charset="0"/>
                <a:ea typeface="华文行楷" panose="02010800040101010101" pitchFamily="2" charset="-122"/>
                <a:cs typeface="MV Boli" panose="02000500030200090000" pitchFamily="2" charset="0"/>
              </a:rPr>
              <a:t>pyecharts</a:t>
            </a:r>
            <a:r>
              <a:rPr lang="zh-CN" altLang="en-US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画图</a:t>
            </a:r>
            <a:br>
              <a:rPr lang="en-US" altLang="zh-CN" sz="54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学习轨迹：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1590C5B-7415-43EA-8B06-015004B1B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1759"/>
            <a:ext cx="5556536" cy="32894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79908E-6F71-4DF6-BA50-8195D77D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213" y="2778393"/>
            <a:ext cx="7023461" cy="33212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2D34B9-D745-429D-929D-25B44B4C3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769" y="3696493"/>
            <a:ext cx="5689892" cy="27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9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B8369-9C3E-435D-9AF9-A92417BE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000" dirty="0">
                <a:latin typeface="华文行楷" panose="02010800040101010101" pitchFamily="2" charset="-122"/>
                <a:ea typeface="华文行楷" panose="02010800040101010101" pitchFamily="2" charset="-122"/>
              </a:rPr>
              <a:t>3.</a:t>
            </a:r>
            <a:r>
              <a:rPr lang="zh-CN" altLang="en-US" sz="6000" dirty="0">
                <a:latin typeface="华文行楷" panose="02010800040101010101" pitchFamily="2" charset="-122"/>
                <a:ea typeface="华文行楷" panose="02010800040101010101" pitchFamily="2" charset="-122"/>
              </a:rPr>
              <a:t>登陆注册基本功能完成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262D0-B39B-4BE6-AFAF-06F4B440C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能登陆√</a:t>
            </a:r>
            <a:endParaRPr lang="en-US" altLang="zh-CN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能登出√</a:t>
            </a:r>
            <a:endParaRPr lang="en-US" altLang="zh-CN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能注册√</a:t>
            </a:r>
            <a:endParaRPr lang="en-US" altLang="zh-CN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注册密码有确认√</a:t>
            </a:r>
            <a:endParaRPr lang="en-US" altLang="zh-CN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重复账户有提示√</a:t>
            </a:r>
            <a:endParaRPr lang="en-US" altLang="zh-CN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能保存用户信息在数据库√</a:t>
            </a:r>
            <a:endParaRPr lang="en-US" altLang="zh-CN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（敲黑板！）界面简介</a:t>
            </a:r>
            <a:r>
              <a:rPr lang="zh-CN" altLang="en-US" sz="3600">
                <a:latin typeface="华文行楷" panose="02010800040101010101" pitchFamily="2" charset="-122"/>
                <a:ea typeface="华文行楷" panose="02010800040101010101" pitchFamily="2" charset="-122"/>
              </a:rPr>
              <a:t>优雅√</a:t>
            </a:r>
            <a:endParaRPr lang="en-US" altLang="zh-CN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54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B085B-7BBE-4F0F-939D-0AD71424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600" dirty="0">
                <a:latin typeface="华文行楷" panose="02010800040101010101" pitchFamily="2" charset="-122"/>
                <a:ea typeface="华文行楷" panose="02010800040101010101" pitchFamily="2" charset="-122"/>
              </a:rPr>
              <a:t>4.</a:t>
            </a:r>
            <a:r>
              <a:rPr lang="zh-CN" altLang="en-US" sz="66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下周的小目标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1B8A7-153C-4C1D-A546-231E74461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>
                <a:latin typeface="MV Boli" panose="02000500030200090000" pitchFamily="2" charset="0"/>
                <a:ea typeface="华文行楷" panose="02010800040101010101" pitchFamily="2" charset="-122"/>
                <a:cs typeface="MV Boli" panose="02000500030200090000" pitchFamily="2" charset="0"/>
              </a:rPr>
              <a:t>Pyecharts</a:t>
            </a:r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得和数据库联系上</a:t>
            </a:r>
            <a:endParaRPr lang="en-US" altLang="zh-CN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画完图之后要下载图片</a:t>
            </a:r>
            <a:endParaRPr lang="en-US" altLang="zh-CN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想给登陆功能添加一个验证码</a:t>
            </a:r>
            <a:endParaRPr lang="en-US" altLang="zh-CN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实现通过邮箱找回密码的功能</a:t>
            </a:r>
            <a:endParaRPr lang="en-US" altLang="zh-CN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我觉得界面可以再好看一点</a:t>
            </a:r>
            <a:endParaRPr lang="en-US" altLang="zh-CN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			——</a:t>
            </a:r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这样子基本功能就完成啦</a:t>
            </a:r>
            <a:endParaRPr lang="en-US" altLang="zh-CN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>
              <a:buNone/>
            </a:pP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4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734EF-DDD2-4329-8EFD-FE7D137A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MV Boli" panose="02000500030200090000" pitchFamily="2" charset="0"/>
                <a:ea typeface="华文行楷" panose="02010800040101010101" pitchFamily="2" charset="-122"/>
                <a:cs typeface="MV Boli" panose="02000500030200090000" pitchFamily="2" charset="0"/>
              </a:rPr>
              <a:t>WE ARE GROUP3</a:t>
            </a:r>
            <a:endParaRPr lang="zh-CN" altLang="en-US" dirty="0">
              <a:latin typeface="MV Boli" panose="02000500030200090000" pitchFamily="2" charset="0"/>
              <a:ea typeface="华文行楷" panose="02010800040101010101" pitchFamily="2" charset="-122"/>
              <a:cs typeface="MV Boli" panose="02000500030200090000" pitchFamily="2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E4CDCDD-D998-45AB-93D7-798C55C07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2455" y="2327381"/>
            <a:ext cx="4347089" cy="373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2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华文行楷</vt:lpstr>
      <vt:lpstr>Arial</vt:lpstr>
      <vt:lpstr>MV Boli</vt:lpstr>
      <vt:lpstr>Office 主题​​</vt:lpstr>
      <vt:lpstr>进度汇报</vt:lpstr>
      <vt:lpstr>1.做完了爬虫 队友太强，没啥困难，有也悄咪咪解决了</vt:lpstr>
      <vt:lpstr>2.明确了用pyecharts画图 学习轨迹：</vt:lpstr>
      <vt:lpstr>3.登陆注册基本功能完成</vt:lpstr>
      <vt:lpstr>4.下周的小目标</vt:lpstr>
      <vt:lpstr>WE ARE GROUP3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进度汇报</dc:title>
  <dc:creator>tu 涂</dc:creator>
  <cp:lastModifiedBy>tu 涂</cp:lastModifiedBy>
  <cp:revision>21</cp:revision>
  <dcterms:created xsi:type="dcterms:W3CDTF">2018-12-10T12:54:26Z</dcterms:created>
  <dcterms:modified xsi:type="dcterms:W3CDTF">2018-12-10T14:21:03Z</dcterms:modified>
</cp:coreProperties>
</file>