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CE1A-E3F4-CA4B-937E-CA0BD7B12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#9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C4CE7-B21D-2341-8B07-20DA5E0D1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Member: Tim, Chris, Quan, Kevin, Penny</a:t>
            </a:r>
          </a:p>
        </p:txBody>
      </p:sp>
    </p:spTree>
    <p:extLst>
      <p:ext uri="{BB962C8B-B14F-4D97-AF65-F5344CB8AC3E}">
        <p14:creationId xmlns:p14="http://schemas.microsoft.com/office/powerpoint/2010/main" val="260823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1027-E953-7A4A-B8CD-AD2332B5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Q1 &amp; Q2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1C26C-995E-3F4E-AC22-E1F397993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879" y="1638281"/>
            <a:ext cx="3360756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FB1EF-0B36-C34A-BC66-A9489BD9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95" y="1638281"/>
            <a:ext cx="3573072" cy="45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6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BD2F-F2F8-AA4D-B93E-8FBCDF25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>
            <a:normAutofit/>
          </a:bodyPr>
          <a:lstStyle/>
          <a:p>
            <a:r>
              <a:rPr lang="en-US"/>
              <a:t>Test code for Q1 &amp; Q2</a:t>
            </a:r>
            <a:endParaRPr lang="en-US" dirty="0"/>
          </a:p>
        </p:txBody>
      </p:sp>
      <p:sp>
        <p:nvSpPr>
          <p:cNvPr id="15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E202C2-C67A-4C46-B253-83652C44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 r="2" b="2"/>
          <a:stretch/>
        </p:blipFill>
        <p:spPr>
          <a:xfrm>
            <a:off x="837918" y="1592996"/>
            <a:ext cx="3266943" cy="4831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81481-C1DB-BD42-A516-B105D54EE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3123"/>
          <a:stretch/>
        </p:blipFill>
        <p:spPr>
          <a:xfrm>
            <a:off x="5376763" y="1592996"/>
            <a:ext cx="3217533" cy="475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7C61-76B8-7B4B-93BF-99CAD1CF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 Coverage Percentage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B717062-B954-C94A-815C-8CC8338B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2466"/>
            <a:ext cx="4566916" cy="331101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BF2881-07EF-47C8-8EDD-515698FC7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084" y="1554612"/>
            <a:ext cx="2944638" cy="751576"/>
          </a:xfrm>
        </p:spPr>
        <p:txBody>
          <a:bodyPr>
            <a:normAutofit/>
          </a:bodyPr>
          <a:lstStyle/>
          <a:p>
            <a:r>
              <a:rPr lang="en-US" sz="1500" dirty="0"/>
              <a:t>Q1: 96%</a:t>
            </a:r>
          </a:p>
          <a:p>
            <a:r>
              <a:rPr lang="en-US" sz="1500" dirty="0"/>
              <a:t>Q2: 100%</a:t>
            </a:r>
          </a:p>
          <a:p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A9B30-FA33-9743-89A5-F065FA9E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78" y="2652466"/>
            <a:ext cx="4566915" cy="33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0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19B5-27B7-984B-9783-F69996D0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Pytest</a:t>
            </a:r>
            <a:r>
              <a:rPr lang="en-US" dirty="0"/>
              <a:t> with Emoji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E4CD528-7858-9247-95DC-9472755F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15753"/>
            <a:ext cx="4402406" cy="3191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8A2EC-5263-5E4F-AE4D-AAA93963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75" y="2115753"/>
            <a:ext cx="4291643" cy="312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4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1982-A38B-B44B-9F28-0BCBC54F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Pytest</a:t>
            </a:r>
            <a:r>
              <a:rPr lang="en-US" dirty="0"/>
              <a:t> coverage in HTML format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1E96F39-4568-114E-8D9C-697C49A4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721671" cy="4497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38C9F-0EBF-C44B-A52C-94141A82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41" y="1785783"/>
            <a:ext cx="3721671" cy="47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830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Homework #9</vt:lpstr>
      <vt:lpstr>Code for Q1 &amp; Q2</vt:lpstr>
      <vt:lpstr>Test code for Q1 &amp; Q2</vt:lpstr>
      <vt:lpstr>Test Coverage Percentage</vt:lpstr>
      <vt:lpstr>Pytest with Emoji</vt:lpstr>
      <vt:lpstr>Pytest coverage in HTML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#9</dc:title>
  <dc:creator>Chih Ting Chen</dc:creator>
  <cp:lastModifiedBy>Chih Ting Chen</cp:lastModifiedBy>
  <cp:revision>1</cp:revision>
  <dcterms:created xsi:type="dcterms:W3CDTF">2019-04-19T00:57:04Z</dcterms:created>
  <dcterms:modified xsi:type="dcterms:W3CDTF">2019-04-19T00:57:21Z</dcterms:modified>
</cp:coreProperties>
</file>