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25"/>
    <p:restoredTop sz="94631"/>
  </p:normalViewPr>
  <p:slideViewPr>
    <p:cSldViewPr snapToGrid="0" snapToObjects="1">
      <p:cViewPr varScale="1">
        <p:scale>
          <a:sx n="94" d="100"/>
          <a:sy n="94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6ABB-B765-3741-ACAC-BDE5A62BE1BA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5FF3-8F8F-A24B-9C36-E590B35E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5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6ABB-B765-3741-ACAC-BDE5A62BE1BA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5FF3-8F8F-A24B-9C36-E590B35E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2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6ABB-B765-3741-ACAC-BDE5A62BE1BA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5FF3-8F8F-A24B-9C36-E590B35E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6ABB-B765-3741-ACAC-BDE5A62BE1BA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5FF3-8F8F-A24B-9C36-E590B35E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6ABB-B765-3741-ACAC-BDE5A62BE1BA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5FF3-8F8F-A24B-9C36-E590B35E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9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6ABB-B765-3741-ACAC-BDE5A62BE1BA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5FF3-8F8F-A24B-9C36-E590B35E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1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6ABB-B765-3741-ACAC-BDE5A62BE1BA}" type="datetimeFigureOut">
              <a:rPr lang="en-US" smtClean="0"/>
              <a:t>4/24/19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5FF3-8F8F-A24B-9C36-E590B35E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7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6ABB-B765-3741-ACAC-BDE5A62BE1BA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5FF3-8F8F-A24B-9C36-E590B35E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4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6ABB-B765-3741-ACAC-BDE5A62BE1BA}" type="datetimeFigureOut">
              <a:rPr lang="en-US" smtClean="0"/>
              <a:t>4/24/19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5FF3-8F8F-A24B-9C36-E590B35E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8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6ABB-B765-3741-ACAC-BDE5A62BE1BA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5FF3-8F8F-A24B-9C36-E590B35E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6ABB-B765-3741-ACAC-BDE5A62BE1BA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5FF3-8F8F-A24B-9C36-E590B35E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5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F6ABB-B765-3741-ACAC-BDE5A62BE1BA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05FF3-8F8F-A24B-9C36-E590B35E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7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2D70E9-89F8-774B-A98E-E5AD1735F5E5}"/>
              </a:ext>
            </a:extLst>
          </p:cNvPr>
          <p:cNvSpPr txBox="1"/>
          <p:nvPr/>
        </p:nvSpPr>
        <p:spPr>
          <a:xfrm>
            <a:off x="152400" y="165100"/>
            <a:ext cx="332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Test coverage of our tests for Q1: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5968F0-1BAF-AB46-9DC8-2D5B19867890}"/>
              </a:ext>
            </a:extLst>
          </p:cNvPr>
          <p:cNvSpPr txBox="1"/>
          <p:nvPr/>
        </p:nvSpPr>
        <p:spPr>
          <a:xfrm>
            <a:off x="252002" y="5386864"/>
            <a:ext cx="295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coverage for Q1 is 100%.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335F8C-B6A3-674B-99E3-02A5D9EF0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2" y="534432"/>
            <a:ext cx="86614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1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289278-DDA9-9B44-ACFB-66342079664B}"/>
              </a:ext>
            </a:extLst>
          </p:cNvPr>
          <p:cNvSpPr txBox="1"/>
          <p:nvPr/>
        </p:nvSpPr>
        <p:spPr>
          <a:xfrm>
            <a:off x="152400" y="165100"/>
            <a:ext cx="332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Test coverage of our tests for Q2: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C34A26-4215-4841-A5D2-A4EC98563636}"/>
              </a:ext>
            </a:extLst>
          </p:cNvPr>
          <p:cNvSpPr txBox="1"/>
          <p:nvPr/>
        </p:nvSpPr>
        <p:spPr>
          <a:xfrm>
            <a:off x="340496" y="5729238"/>
            <a:ext cx="295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coverage for Q2 is 100%.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F7D243-6CBE-164E-84F4-9C5EFB571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99785"/>
            <a:ext cx="86106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5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DB89B0-B321-8B4C-B291-AE3DF4299649}"/>
              </a:ext>
            </a:extLst>
          </p:cNvPr>
          <p:cNvSpPr/>
          <p:nvPr/>
        </p:nvSpPr>
        <p:spPr>
          <a:xfrm>
            <a:off x="2755900" y="6396335"/>
            <a:ext cx="660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file:///Users/wan-</a:t>
            </a:r>
            <a:r>
              <a:rPr lang="en-US" dirty="0" err="1"/>
              <a:t>fangchou</a:t>
            </a:r>
            <a:r>
              <a:rPr lang="en-US" dirty="0"/>
              <a:t>/Desktop/contests/</a:t>
            </a:r>
            <a:r>
              <a:rPr lang="en-US" dirty="0" err="1"/>
              <a:t>htmlcov</a:t>
            </a:r>
            <a:r>
              <a:rPr lang="en-US" dirty="0"/>
              <a:t>/</a:t>
            </a:r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12A5F0-5AC4-3542-A632-97D6EB50C55D}"/>
              </a:ext>
            </a:extLst>
          </p:cNvPr>
          <p:cNvSpPr txBox="1"/>
          <p:nvPr/>
        </p:nvSpPr>
        <p:spPr>
          <a:xfrm>
            <a:off x="152400" y="165100"/>
            <a:ext cx="595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Test coverage of our tests for Q1 by generating HTML report: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522AB4-F117-094A-BB1A-20D326D1E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34432"/>
            <a:ext cx="8763000" cy="270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7416CE-F980-4C4C-B60B-066BBC1D1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02040"/>
            <a:ext cx="9144000" cy="188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3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D28DDA-C28C-B34A-949E-34AC971C1E81}"/>
              </a:ext>
            </a:extLst>
          </p:cNvPr>
          <p:cNvSpPr txBox="1"/>
          <p:nvPr/>
        </p:nvSpPr>
        <p:spPr>
          <a:xfrm>
            <a:off x="152400" y="165100"/>
            <a:ext cx="595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Test coverage of our tests for Q2 by generating HTML report: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ECD02B-2981-1B44-923A-960501A1E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3832"/>
            <a:ext cx="9144000" cy="19368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A85ED5-A105-6B46-B001-4B662307B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05232"/>
            <a:ext cx="87503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9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C44E08-B6DE-6643-A08F-3A41BDE26396}"/>
              </a:ext>
            </a:extLst>
          </p:cNvPr>
          <p:cNvSpPr txBox="1"/>
          <p:nvPr/>
        </p:nvSpPr>
        <p:spPr>
          <a:xfrm>
            <a:off x="152400" y="165100"/>
            <a:ext cx="414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Running our tests by using </a:t>
            </a:r>
            <a:r>
              <a:rPr lang="en-US" b="1" dirty="0" err="1"/>
              <a:t>pytest</a:t>
            </a:r>
            <a:r>
              <a:rPr lang="en-US" b="1" dirty="0"/>
              <a:t> -emoji: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19B9EF-C01C-9140-800D-9DC569EDC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0334"/>
            <a:ext cx="9144000" cy="537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7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78</Words>
  <Application>Microsoft Macintosh PowerPoint</Application>
  <PresentationFormat>On-screen Show (4:3)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Chou</dc:creator>
  <cp:lastModifiedBy>Laura Chou</cp:lastModifiedBy>
  <cp:revision>5</cp:revision>
  <dcterms:created xsi:type="dcterms:W3CDTF">2019-04-23T03:55:36Z</dcterms:created>
  <dcterms:modified xsi:type="dcterms:W3CDTF">2019-04-24T23:22:12Z</dcterms:modified>
</cp:coreProperties>
</file>