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1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0B24-FF88-41F5-9A2A-5E4B9D6951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71-15BB-477F-BCB5-5239E1D0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CLONE A DISK DRIVE USING MACRIUM REFLECT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AYEBARE ETHAN VU-BCS-2209-0878-DAY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2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Download and Install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Reflect: Visit the official website and download the appropriate version of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 for your system. Follow the installation instructions.</a:t>
            </a:r>
          </a:p>
          <a:p>
            <a:r>
              <a:rPr lang="en-US" sz="1400" dirty="0" smtClean="0"/>
              <a:t>Launch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Reflect: Once installed, open the application to access its main interface.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2569464"/>
            <a:ext cx="9656064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Select Source and Destination Disks: Choose the disk you want to clone (source disk) and the target disk where you want to clone it. Ensure the target disk has enough space to accommodate the clone.</a:t>
            </a:r>
          </a:p>
          <a:p>
            <a:r>
              <a:rPr lang="en-US" sz="1400" dirty="0" smtClean="0"/>
              <a:t>Initiate the Clone Process: Click on the "Clone this disk..." option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88" y="2578608"/>
            <a:ext cx="814730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Customize Clone Options : Depending on your requirements, you can customize various aspects of the cloning process. This includes resizing partitions, excluding certain partitions from the clone, or opting for a sector-by-sector clone for maximum data integrity.</a:t>
            </a:r>
          </a:p>
          <a:p>
            <a:r>
              <a:rPr lang="en-US" sz="1400" dirty="0" smtClean="0"/>
              <a:t>Start the Clone: Review your settings and initiate the cloning process.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 will begin copying the contents of the source disk to the destination disk. You can monitor the progress in real-time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2980944"/>
            <a:ext cx="9793224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Monitor Progress: The cloning process may take some time, depending on factors such as disk size and system performance.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 provides a progress indicator to keep you informed throughout.</a:t>
            </a:r>
          </a:p>
          <a:p>
            <a:r>
              <a:rPr lang="en-US" sz="1400" dirty="0" smtClean="0"/>
              <a:t>Completion and Verification: Once the cloning process is complete, </a:t>
            </a:r>
            <a:r>
              <a:rPr lang="en-US" sz="1400" dirty="0" err="1" smtClean="0"/>
              <a:t>Macrium</a:t>
            </a:r>
            <a:r>
              <a:rPr lang="en-US" sz="1400" dirty="0" smtClean="0"/>
              <a:t> Reflect will notify you. It's advisable to verify the cloned disk to ensure that all data has been transferred accurately and the disk is ready for use.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5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CLONE A DISK DRIVE USING MACRIUM REFLECT</vt:lpstr>
      <vt:lpstr>INSTALLATION</vt:lpstr>
      <vt:lpstr>OPERATION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2024-05-04T07:27:18Z</dcterms:created>
  <dcterms:modified xsi:type="dcterms:W3CDTF">2024-05-04T09:35:52Z</dcterms:modified>
</cp:coreProperties>
</file>