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6D40-1750-4A0E-ABE3-F0BDBBDFA6F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80B3FB-2C91-4AF3-88C5-9F42CD42F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61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6D40-1750-4A0E-ABE3-F0BDBBDFA6F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80B3FB-2C91-4AF3-88C5-9F42CD42F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22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6D40-1750-4A0E-ABE3-F0BDBBDFA6F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80B3FB-2C91-4AF3-88C5-9F42CD42F569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06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6D40-1750-4A0E-ABE3-F0BDBBDFA6F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80B3FB-2C91-4AF3-88C5-9F42CD42F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27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6D40-1750-4A0E-ABE3-F0BDBBDFA6F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80B3FB-2C91-4AF3-88C5-9F42CD42F56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1272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6D40-1750-4A0E-ABE3-F0BDBBDFA6F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80B3FB-2C91-4AF3-88C5-9F42CD42F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904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6D40-1750-4A0E-ABE3-F0BDBBDFA6F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B3FB-2C91-4AF3-88C5-9F42CD42F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768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6D40-1750-4A0E-ABE3-F0BDBBDFA6F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B3FB-2C91-4AF3-88C5-9F42CD42F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5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6D40-1750-4A0E-ABE3-F0BDBBDFA6F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B3FB-2C91-4AF3-88C5-9F42CD42F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37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6D40-1750-4A0E-ABE3-F0BDBBDFA6F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80B3FB-2C91-4AF3-88C5-9F42CD42F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76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6D40-1750-4A0E-ABE3-F0BDBBDFA6F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80B3FB-2C91-4AF3-88C5-9F42CD42F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10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6D40-1750-4A0E-ABE3-F0BDBBDFA6F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80B3FB-2C91-4AF3-88C5-9F42CD42F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20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6D40-1750-4A0E-ABE3-F0BDBBDFA6F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B3FB-2C91-4AF3-88C5-9F42CD42F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79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6D40-1750-4A0E-ABE3-F0BDBBDFA6F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B3FB-2C91-4AF3-88C5-9F42CD42F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00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6D40-1750-4A0E-ABE3-F0BDBBDFA6F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B3FB-2C91-4AF3-88C5-9F42CD42F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00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6D40-1750-4A0E-ABE3-F0BDBBDFA6F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80B3FB-2C91-4AF3-88C5-9F42CD42F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86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6D40-1750-4A0E-ABE3-F0BDBBDFA6FE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80B3FB-2C91-4AF3-88C5-9F42CD42F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28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94D826-59ED-B295-00B2-33828066FDC7}"/>
              </a:ext>
            </a:extLst>
          </p:cNvPr>
          <p:cNvSpPr/>
          <p:nvPr/>
        </p:nvSpPr>
        <p:spPr>
          <a:xfrm>
            <a:off x="2605226" y="2510526"/>
            <a:ext cx="8173616" cy="2440063"/>
          </a:xfrm>
          <a:custGeom>
            <a:avLst/>
            <a:gdLst>
              <a:gd name="connsiteX0" fmla="*/ 0 w 8173616"/>
              <a:gd name="connsiteY0" fmla="*/ 0 h 2440063"/>
              <a:gd name="connsiteX1" fmla="*/ 338621 w 8173616"/>
              <a:gd name="connsiteY1" fmla="*/ 0 h 2440063"/>
              <a:gd name="connsiteX2" fmla="*/ 1004187 w 8173616"/>
              <a:gd name="connsiteY2" fmla="*/ 0 h 2440063"/>
              <a:gd name="connsiteX3" fmla="*/ 1342808 w 8173616"/>
              <a:gd name="connsiteY3" fmla="*/ 0 h 2440063"/>
              <a:gd name="connsiteX4" fmla="*/ 2090110 w 8173616"/>
              <a:gd name="connsiteY4" fmla="*/ 0 h 2440063"/>
              <a:gd name="connsiteX5" fmla="*/ 2428732 w 8173616"/>
              <a:gd name="connsiteY5" fmla="*/ 0 h 2440063"/>
              <a:gd name="connsiteX6" fmla="*/ 3012561 w 8173616"/>
              <a:gd name="connsiteY6" fmla="*/ 0 h 2440063"/>
              <a:gd name="connsiteX7" fmla="*/ 3759863 w 8173616"/>
              <a:gd name="connsiteY7" fmla="*/ 0 h 2440063"/>
              <a:gd name="connsiteX8" fmla="*/ 4507165 w 8173616"/>
              <a:gd name="connsiteY8" fmla="*/ 0 h 2440063"/>
              <a:gd name="connsiteX9" fmla="*/ 5254467 w 8173616"/>
              <a:gd name="connsiteY9" fmla="*/ 0 h 2440063"/>
              <a:gd name="connsiteX10" fmla="*/ 5593089 w 8173616"/>
              <a:gd name="connsiteY10" fmla="*/ 0 h 2440063"/>
              <a:gd name="connsiteX11" fmla="*/ 6176918 w 8173616"/>
              <a:gd name="connsiteY11" fmla="*/ 0 h 2440063"/>
              <a:gd name="connsiteX12" fmla="*/ 6597276 w 8173616"/>
              <a:gd name="connsiteY12" fmla="*/ 0 h 2440063"/>
              <a:gd name="connsiteX13" fmla="*/ 7262842 w 8173616"/>
              <a:gd name="connsiteY13" fmla="*/ 0 h 2440063"/>
              <a:gd name="connsiteX14" fmla="*/ 7601463 w 8173616"/>
              <a:gd name="connsiteY14" fmla="*/ 0 h 2440063"/>
              <a:gd name="connsiteX15" fmla="*/ 8173616 w 8173616"/>
              <a:gd name="connsiteY15" fmla="*/ 0 h 2440063"/>
              <a:gd name="connsiteX16" fmla="*/ 8173616 w 8173616"/>
              <a:gd name="connsiteY16" fmla="*/ 439211 h 2440063"/>
              <a:gd name="connsiteX17" fmla="*/ 8173616 w 8173616"/>
              <a:gd name="connsiteY17" fmla="*/ 878423 h 2440063"/>
              <a:gd name="connsiteX18" fmla="*/ 8173616 w 8173616"/>
              <a:gd name="connsiteY18" fmla="*/ 1317634 h 2440063"/>
              <a:gd name="connsiteX19" fmla="*/ 8173616 w 8173616"/>
              <a:gd name="connsiteY19" fmla="*/ 1781246 h 2440063"/>
              <a:gd name="connsiteX20" fmla="*/ 8173616 w 8173616"/>
              <a:gd name="connsiteY20" fmla="*/ 2440063 h 2440063"/>
              <a:gd name="connsiteX21" fmla="*/ 7834995 w 8173616"/>
              <a:gd name="connsiteY21" fmla="*/ 2440063 h 2440063"/>
              <a:gd name="connsiteX22" fmla="*/ 7332901 w 8173616"/>
              <a:gd name="connsiteY22" fmla="*/ 2440063 h 2440063"/>
              <a:gd name="connsiteX23" fmla="*/ 6667335 w 8173616"/>
              <a:gd name="connsiteY23" fmla="*/ 2440063 h 2440063"/>
              <a:gd name="connsiteX24" fmla="*/ 6165242 w 8173616"/>
              <a:gd name="connsiteY24" fmla="*/ 2440063 h 2440063"/>
              <a:gd name="connsiteX25" fmla="*/ 5499676 w 8173616"/>
              <a:gd name="connsiteY25" fmla="*/ 2440063 h 2440063"/>
              <a:gd name="connsiteX26" fmla="*/ 4997582 w 8173616"/>
              <a:gd name="connsiteY26" fmla="*/ 2440063 h 2440063"/>
              <a:gd name="connsiteX27" fmla="*/ 4495489 w 8173616"/>
              <a:gd name="connsiteY27" fmla="*/ 2440063 h 2440063"/>
              <a:gd name="connsiteX28" fmla="*/ 3911659 w 8173616"/>
              <a:gd name="connsiteY28" fmla="*/ 2440063 h 2440063"/>
              <a:gd name="connsiteX29" fmla="*/ 3573038 w 8173616"/>
              <a:gd name="connsiteY29" fmla="*/ 2440063 h 2440063"/>
              <a:gd name="connsiteX30" fmla="*/ 2989208 w 8173616"/>
              <a:gd name="connsiteY30" fmla="*/ 2440063 h 2440063"/>
              <a:gd name="connsiteX31" fmla="*/ 2323642 w 8173616"/>
              <a:gd name="connsiteY31" fmla="*/ 2440063 h 2440063"/>
              <a:gd name="connsiteX32" fmla="*/ 1658076 w 8173616"/>
              <a:gd name="connsiteY32" fmla="*/ 2440063 h 2440063"/>
              <a:gd name="connsiteX33" fmla="*/ 1074247 w 8173616"/>
              <a:gd name="connsiteY33" fmla="*/ 2440063 h 2440063"/>
              <a:gd name="connsiteX34" fmla="*/ 653889 w 8173616"/>
              <a:gd name="connsiteY34" fmla="*/ 2440063 h 2440063"/>
              <a:gd name="connsiteX35" fmla="*/ 0 w 8173616"/>
              <a:gd name="connsiteY35" fmla="*/ 2440063 h 2440063"/>
              <a:gd name="connsiteX36" fmla="*/ 0 w 8173616"/>
              <a:gd name="connsiteY36" fmla="*/ 1927650 h 2440063"/>
              <a:gd name="connsiteX37" fmla="*/ 0 w 8173616"/>
              <a:gd name="connsiteY37" fmla="*/ 1464038 h 2440063"/>
              <a:gd name="connsiteX38" fmla="*/ 0 w 8173616"/>
              <a:gd name="connsiteY38" fmla="*/ 976025 h 2440063"/>
              <a:gd name="connsiteX39" fmla="*/ 0 w 8173616"/>
              <a:gd name="connsiteY39" fmla="*/ 561214 h 2440063"/>
              <a:gd name="connsiteX40" fmla="*/ 0 w 8173616"/>
              <a:gd name="connsiteY40" fmla="*/ 0 h 244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73616" h="2440063" fill="none" extrusionOk="0">
                <a:moveTo>
                  <a:pt x="0" y="0"/>
                </a:moveTo>
                <a:cubicBezTo>
                  <a:pt x="142423" y="-1056"/>
                  <a:pt x="222274" y="40513"/>
                  <a:pt x="338621" y="0"/>
                </a:cubicBezTo>
                <a:cubicBezTo>
                  <a:pt x="454968" y="-40513"/>
                  <a:pt x="843546" y="11549"/>
                  <a:pt x="1004187" y="0"/>
                </a:cubicBezTo>
                <a:cubicBezTo>
                  <a:pt x="1164828" y="-11549"/>
                  <a:pt x="1185546" y="37768"/>
                  <a:pt x="1342808" y="0"/>
                </a:cubicBezTo>
                <a:cubicBezTo>
                  <a:pt x="1500070" y="-37768"/>
                  <a:pt x="1814979" y="68206"/>
                  <a:pt x="2090110" y="0"/>
                </a:cubicBezTo>
                <a:cubicBezTo>
                  <a:pt x="2365241" y="-68206"/>
                  <a:pt x="2295030" y="5272"/>
                  <a:pt x="2428732" y="0"/>
                </a:cubicBezTo>
                <a:cubicBezTo>
                  <a:pt x="2562434" y="-5272"/>
                  <a:pt x="2807755" y="21309"/>
                  <a:pt x="3012561" y="0"/>
                </a:cubicBezTo>
                <a:cubicBezTo>
                  <a:pt x="3217367" y="-21309"/>
                  <a:pt x="3422522" y="15706"/>
                  <a:pt x="3759863" y="0"/>
                </a:cubicBezTo>
                <a:cubicBezTo>
                  <a:pt x="4097204" y="-15706"/>
                  <a:pt x="4157866" y="16206"/>
                  <a:pt x="4507165" y="0"/>
                </a:cubicBezTo>
                <a:cubicBezTo>
                  <a:pt x="4856464" y="-16206"/>
                  <a:pt x="4944903" y="55951"/>
                  <a:pt x="5254467" y="0"/>
                </a:cubicBezTo>
                <a:cubicBezTo>
                  <a:pt x="5564031" y="-55951"/>
                  <a:pt x="5495240" y="9262"/>
                  <a:pt x="5593089" y="0"/>
                </a:cubicBezTo>
                <a:cubicBezTo>
                  <a:pt x="5690938" y="-9262"/>
                  <a:pt x="5970846" y="29689"/>
                  <a:pt x="6176918" y="0"/>
                </a:cubicBezTo>
                <a:cubicBezTo>
                  <a:pt x="6382990" y="-29689"/>
                  <a:pt x="6442330" y="49814"/>
                  <a:pt x="6597276" y="0"/>
                </a:cubicBezTo>
                <a:cubicBezTo>
                  <a:pt x="6752222" y="-49814"/>
                  <a:pt x="7061206" y="64843"/>
                  <a:pt x="7262842" y="0"/>
                </a:cubicBezTo>
                <a:cubicBezTo>
                  <a:pt x="7464478" y="-64843"/>
                  <a:pt x="7480211" y="8890"/>
                  <a:pt x="7601463" y="0"/>
                </a:cubicBezTo>
                <a:cubicBezTo>
                  <a:pt x="7722715" y="-8890"/>
                  <a:pt x="7947667" y="47025"/>
                  <a:pt x="8173616" y="0"/>
                </a:cubicBezTo>
                <a:cubicBezTo>
                  <a:pt x="8212502" y="99065"/>
                  <a:pt x="8151456" y="344731"/>
                  <a:pt x="8173616" y="439211"/>
                </a:cubicBezTo>
                <a:cubicBezTo>
                  <a:pt x="8195776" y="533691"/>
                  <a:pt x="8133364" y="713005"/>
                  <a:pt x="8173616" y="878423"/>
                </a:cubicBezTo>
                <a:cubicBezTo>
                  <a:pt x="8213868" y="1043841"/>
                  <a:pt x="8135207" y="1203287"/>
                  <a:pt x="8173616" y="1317634"/>
                </a:cubicBezTo>
                <a:cubicBezTo>
                  <a:pt x="8212025" y="1431981"/>
                  <a:pt x="8151743" y="1659750"/>
                  <a:pt x="8173616" y="1781246"/>
                </a:cubicBezTo>
                <a:cubicBezTo>
                  <a:pt x="8195489" y="1902742"/>
                  <a:pt x="8151893" y="2225490"/>
                  <a:pt x="8173616" y="2440063"/>
                </a:cubicBezTo>
                <a:cubicBezTo>
                  <a:pt x="8067230" y="2465692"/>
                  <a:pt x="7979999" y="2401319"/>
                  <a:pt x="7834995" y="2440063"/>
                </a:cubicBezTo>
                <a:cubicBezTo>
                  <a:pt x="7689991" y="2478807"/>
                  <a:pt x="7476133" y="2415061"/>
                  <a:pt x="7332901" y="2440063"/>
                </a:cubicBezTo>
                <a:cubicBezTo>
                  <a:pt x="7189669" y="2465065"/>
                  <a:pt x="6808073" y="2427086"/>
                  <a:pt x="6667335" y="2440063"/>
                </a:cubicBezTo>
                <a:cubicBezTo>
                  <a:pt x="6526597" y="2453040"/>
                  <a:pt x="6377994" y="2436997"/>
                  <a:pt x="6165242" y="2440063"/>
                </a:cubicBezTo>
                <a:cubicBezTo>
                  <a:pt x="5952490" y="2443129"/>
                  <a:pt x="5805410" y="2439225"/>
                  <a:pt x="5499676" y="2440063"/>
                </a:cubicBezTo>
                <a:cubicBezTo>
                  <a:pt x="5193942" y="2440901"/>
                  <a:pt x="5194062" y="2380156"/>
                  <a:pt x="4997582" y="2440063"/>
                </a:cubicBezTo>
                <a:cubicBezTo>
                  <a:pt x="4801102" y="2499970"/>
                  <a:pt x="4647645" y="2388205"/>
                  <a:pt x="4495489" y="2440063"/>
                </a:cubicBezTo>
                <a:cubicBezTo>
                  <a:pt x="4343333" y="2491921"/>
                  <a:pt x="4165991" y="2394210"/>
                  <a:pt x="3911659" y="2440063"/>
                </a:cubicBezTo>
                <a:cubicBezTo>
                  <a:pt x="3657327" y="2485916"/>
                  <a:pt x="3653852" y="2417359"/>
                  <a:pt x="3573038" y="2440063"/>
                </a:cubicBezTo>
                <a:cubicBezTo>
                  <a:pt x="3492224" y="2462767"/>
                  <a:pt x="3162380" y="2414678"/>
                  <a:pt x="2989208" y="2440063"/>
                </a:cubicBezTo>
                <a:cubicBezTo>
                  <a:pt x="2816036" y="2465448"/>
                  <a:pt x="2476669" y="2416699"/>
                  <a:pt x="2323642" y="2440063"/>
                </a:cubicBezTo>
                <a:cubicBezTo>
                  <a:pt x="2170615" y="2463427"/>
                  <a:pt x="1919755" y="2418406"/>
                  <a:pt x="1658076" y="2440063"/>
                </a:cubicBezTo>
                <a:cubicBezTo>
                  <a:pt x="1396397" y="2461720"/>
                  <a:pt x="1199554" y="2373957"/>
                  <a:pt x="1074247" y="2440063"/>
                </a:cubicBezTo>
                <a:cubicBezTo>
                  <a:pt x="948940" y="2506169"/>
                  <a:pt x="787558" y="2390241"/>
                  <a:pt x="653889" y="2440063"/>
                </a:cubicBezTo>
                <a:cubicBezTo>
                  <a:pt x="520220" y="2489885"/>
                  <a:pt x="279652" y="2384882"/>
                  <a:pt x="0" y="2440063"/>
                </a:cubicBezTo>
                <a:cubicBezTo>
                  <a:pt x="-3805" y="2264689"/>
                  <a:pt x="36800" y="2109711"/>
                  <a:pt x="0" y="1927650"/>
                </a:cubicBezTo>
                <a:cubicBezTo>
                  <a:pt x="-36800" y="1745589"/>
                  <a:pt x="17202" y="1600027"/>
                  <a:pt x="0" y="1464038"/>
                </a:cubicBezTo>
                <a:cubicBezTo>
                  <a:pt x="-17202" y="1328049"/>
                  <a:pt x="37461" y="1209893"/>
                  <a:pt x="0" y="976025"/>
                </a:cubicBezTo>
                <a:cubicBezTo>
                  <a:pt x="-37461" y="742157"/>
                  <a:pt x="18543" y="698214"/>
                  <a:pt x="0" y="561214"/>
                </a:cubicBezTo>
                <a:cubicBezTo>
                  <a:pt x="-18543" y="424214"/>
                  <a:pt x="45403" y="245861"/>
                  <a:pt x="0" y="0"/>
                </a:cubicBezTo>
                <a:close/>
              </a:path>
              <a:path w="8173616" h="2440063" stroke="0" extrusionOk="0">
                <a:moveTo>
                  <a:pt x="0" y="0"/>
                </a:moveTo>
                <a:cubicBezTo>
                  <a:pt x="153028" y="-22138"/>
                  <a:pt x="401584" y="8940"/>
                  <a:pt x="583830" y="0"/>
                </a:cubicBezTo>
                <a:cubicBezTo>
                  <a:pt x="766076" y="-8940"/>
                  <a:pt x="886801" y="10097"/>
                  <a:pt x="1167659" y="0"/>
                </a:cubicBezTo>
                <a:cubicBezTo>
                  <a:pt x="1448517" y="-10097"/>
                  <a:pt x="1448523" y="9701"/>
                  <a:pt x="1669753" y="0"/>
                </a:cubicBezTo>
                <a:cubicBezTo>
                  <a:pt x="1890983" y="-9701"/>
                  <a:pt x="2061023" y="59797"/>
                  <a:pt x="2335319" y="0"/>
                </a:cubicBezTo>
                <a:cubicBezTo>
                  <a:pt x="2609615" y="-59797"/>
                  <a:pt x="2713348" y="20967"/>
                  <a:pt x="3082621" y="0"/>
                </a:cubicBezTo>
                <a:cubicBezTo>
                  <a:pt x="3451894" y="-20967"/>
                  <a:pt x="3468157" y="92"/>
                  <a:pt x="3829923" y="0"/>
                </a:cubicBezTo>
                <a:cubicBezTo>
                  <a:pt x="4191689" y="-92"/>
                  <a:pt x="4062054" y="15700"/>
                  <a:pt x="4250280" y="0"/>
                </a:cubicBezTo>
                <a:cubicBezTo>
                  <a:pt x="4438506" y="-15700"/>
                  <a:pt x="4653368" y="8770"/>
                  <a:pt x="4834110" y="0"/>
                </a:cubicBezTo>
                <a:cubicBezTo>
                  <a:pt x="5014852" y="-8770"/>
                  <a:pt x="5066591" y="3032"/>
                  <a:pt x="5254467" y="0"/>
                </a:cubicBezTo>
                <a:cubicBezTo>
                  <a:pt x="5442343" y="-3032"/>
                  <a:pt x="5510547" y="41662"/>
                  <a:pt x="5756561" y="0"/>
                </a:cubicBezTo>
                <a:cubicBezTo>
                  <a:pt x="6002575" y="-41662"/>
                  <a:pt x="5929126" y="23897"/>
                  <a:pt x="6095182" y="0"/>
                </a:cubicBezTo>
                <a:cubicBezTo>
                  <a:pt x="6261238" y="-23897"/>
                  <a:pt x="6606143" y="49712"/>
                  <a:pt x="6842484" y="0"/>
                </a:cubicBezTo>
                <a:cubicBezTo>
                  <a:pt x="7078825" y="-49712"/>
                  <a:pt x="7357733" y="12046"/>
                  <a:pt x="7508050" y="0"/>
                </a:cubicBezTo>
                <a:cubicBezTo>
                  <a:pt x="7658367" y="-12046"/>
                  <a:pt x="7960052" y="21000"/>
                  <a:pt x="8173616" y="0"/>
                </a:cubicBezTo>
                <a:cubicBezTo>
                  <a:pt x="8181246" y="168185"/>
                  <a:pt x="8147740" y="324555"/>
                  <a:pt x="8173616" y="463612"/>
                </a:cubicBezTo>
                <a:cubicBezTo>
                  <a:pt x="8199492" y="602669"/>
                  <a:pt x="8149674" y="732882"/>
                  <a:pt x="8173616" y="1000426"/>
                </a:cubicBezTo>
                <a:cubicBezTo>
                  <a:pt x="8197558" y="1267970"/>
                  <a:pt x="8132838" y="1351842"/>
                  <a:pt x="8173616" y="1537240"/>
                </a:cubicBezTo>
                <a:cubicBezTo>
                  <a:pt x="8214394" y="1722638"/>
                  <a:pt x="8140893" y="2250561"/>
                  <a:pt x="8173616" y="2440063"/>
                </a:cubicBezTo>
                <a:cubicBezTo>
                  <a:pt x="8013419" y="2440681"/>
                  <a:pt x="7796733" y="2423197"/>
                  <a:pt x="7671522" y="2440063"/>
                </a:cubicBezTo>
                <a:cubicBezTo>
                  <a:pt x="7546311" y="2456929"/>
                  <a:pt x="7450650" y="2408151"/>
                  <a:pt x="7251165" y="2440063"/>
                </a:cubicBezTo>
                <a:cubicBezTo>
                  <a:pt x="7051680" y="2471975"/>
                  <a:pt x="6822234" y="2404326"/>
                  <a:pt x="6667335" y="2440063"/>
                </a:cubicBezTo>
                <a:cubicBezTo>
                  <a:pt x="6512436" y="2475800"/>
                  <a:pt x="6403233" y="2431638"/>
                  <a:pt x="6328714" y="2440063"/>
                </a:cubicBezTo>
                <a:cubicBezTo>
                  <a:pt x="6254195" y="2448488"/>
                  <a:pt x="6081623" y="2393805"/>
                  <a:pt x="5908357" y="2440063"/>
                </a:cubicBezTo>
                <a:cubicBezTo>
                  <a:pt x="5735091" y="2486321"/>
                  <a:pt x="5596254" y="2402990"/>
                  <a:pt x="5406263" y="2440063"/>
                </a:cubicBezTo>
                <a:cubicBezTo>
                  <a:pt x="5216272" y="2477136"/>
                  <a:pt x="4866496" y="2437207"/>
                  <a:pt x="4658961" y="2440063"/>
                </a:cubicBezTo>
                <a:cubicBezTo>
                  <a:pt x="4451426" y="2442919"/>
                  <a:pt x="4406083" y="2424156"/>
                  <a:pt x="4320340" y="2440063"/>
                </a:cubicBezTo>
                <a:cubicBezTo>
                  <a:pt x="4234597" y="2455970"/>
                  <a:pt x="3876946" y="2370124"/>
                  <a:pt x="3736510" y="2440063"/>
                </a:cubicBezTo>
                <a:cubicBezTo>
                  <a:pt x="3596074" y="2510002"/>
                  <a:pt x="3378117" y="2420596"/>
                  <a:pt x="3152680" y="2440063"/>
                </a:cubicBezTo>
                <a:cubicBezTo>
                  <a:pt x="2927243" y="2459530"/>
                  <a:pt x="2950470" y="2432014"/>
                  <a:pt x="2814059" y="2440063"/>
                </a:cubicBezTo>
                <a:cubicBezTo>
                  <a:pt x="2677648" y="2448112"/>
                  <a:pt x="2413601" y="2366802"/>
                  <a:pt x="2148493" y="2440063"/>
                </a:cubicBezTo>
                <a:cubicBezTo>
                  <a:pt x="1883385" y="2513324"/>
                  <a:pt x="1672061" y="2412126"/>
                  <a:pt x="1482927" y="2440063"/>
                </a:cubicBezTo>
                <a:cubicBezTo>
                  <a:pt x="1293793" y="2468000"/>
                  <a:pt x="1111225" y="2392383"/>
                  <a:pt x="899098" y="2440063"/>
                </a:cubicBezTo>
                <a:cubicBezTo>
                  <a:pt x="686971" y="2487743"/>
                  <a:pt x="207839" y="2344511"/>
                  <a:pt x="0" y="2440063"/>
                </a:cubicBezTo>
                <a:cubicBezTo>
                  <a:pt x="-21583" y="2324377"/>
                  <a:pt x="127" y="2135624"/>
                  <a:pt x="0" y="2025252"/>
                </a:cubicBezTo>
                <a:cubicBezTo>
                  <a:pt x="-127" y="1914880"/>
                  <a:pt x="13585" y="1621947"/>
                  <a:pt x="0" y="1488438"/>
                </a:cubicBezTo>
                <a:cubicBezTo>
                  <a:pt x="-13585" y="1354929"/>
                  <a:pt x="16870" y="1166646"/>
                  <a:pt x="0" y="951625"/>
                </a:cubicBezTo>
                <a:cubicBezTo>
                  <a:pt x="-16870" y="736604"/>
                  <a:pt x="63478" y="657829"/>
                  <a:pt x="0" y="414811"/>
                </a:cubicBezTo>
                <a:cubicBezTo>
                  <a:pt x="-63478" y="171793"/>
                  <a:pt x="13606" y="134483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79877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solidFill>
                  <a:srgbClr val="151515"/>
                </a:solidFill>
                <a:effectLst/>
                <a:latin typeface="Merriweather" panose="00000500000000000000" pitchFamily="2" charset="-52"/>
              </a:rPr>
              <a:t>Тильзитский</a:t>
            </a:r>
            <a:r>
              <a:rPr lang="ru-RU" sz="4400" b="1" dirty="0">
                <a:solidFill>
                  <a:srgbClr val="151515"/>
                </a:solidFill>
                <a:effectLst/>
                <a:latin typeface="Merriweather" panose="00000500000000000000" pitchFamily="2" charset="-52"/>
              </a:rPr>
              <a:t> мир между Россией и Францией</a:t>
            </a:r>
          </a:p>
          <a:p>
            <a:pPr algn="ctr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9556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358AB-A527-8140-A9C4-E585C35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07187B-D3D0-8054-C5F5-A7B2A667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21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8F4DB-8EDA-3398-B017-4C375807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5247A6-12F3-AC7E-F079-B7375474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EFA25-3255-F421-2524-F865319A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77988-B786-A150-436D-9AE34D5D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01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765FB-8FD4-98D7-990B-B35E70A8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169526-957F-363E-CD61-58CC9D4B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34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84651-D374-B9E9-79B7-6DB0446C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05EB6D-3140-9484-0482-D0A3DB73E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5596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37101321DC2E5499EDB3E2A88265CB0" ma:contentTypeVersion="7" ma:contentTypeDescription="Создание документа." ma:contentTypeScope="" ma:versionID="eff13d1a084b19edda5d9ab1fa54296e">
  <xsd:schema xmlns:xsd="http://www.w3.org/2001/XMLSchema" xmlns:xs="http://www.w3.org/2001/XMLSchema" xmlns:p="http://schemas.microsoft.com/office/2006/metadata/properties" xmlns:ns3="f7b02e24-035d-4929-a273-9f6bbdb33fe3" xmlns:ns4="5a97f71a-ab6f-412f-b28f-27da05b20ce2" targetNamespace="http://schemas.microsoft.com/office/2006/metadata/properties" ma:root="true" ma:fieldsID="9a4ae43d86aa5fb4ca729e57920dd011" ns3:_="" ns4:_="">
    <xsd:import namespace="f7b02e24-035d-4929-a273-9f6bbdb33fe3"/>
    <xsd:import namespace="5a97f71a-ab6f-412f-b28f-27da05b20c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b02e24-035d-4929-a273-9f6bbdb33f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97f71a-ab6f-412f-b28f-27da05b20c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8BC110-1734-45A8-BFB6-9C8FCC6158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BC86CF-496C-4E86-9F1B-C50C22B7C2FA}">
  <ds:schemaRefs>
    <ds:schemaRef ds:uri="http://purl.org/dc/dcmitype/"/>
    <ds:schemaRef ds:uri="5a97f71a-ab6f-412f-b28f-27da05b20ce2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f7b02e24-035d-4929-a273-9f6bbdb33fe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808F1A4-6469-4DCA-918D-5662360B2B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b02e24-035d-4929-a273-9f6bbdb33fe3"/>
    <ds:schemaRef ds:uri="5a97f71a-ab6f-412f-b28f-27da05b20c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6</Words>
  <Application>Microsoft Office PowerPoint</Application>
  <PresentationFormat>Grand écran</PresentationFormat>
  <Paragraphs>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Merriweather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Бансимба Клодели Дьегра</dc:creator>
  <cp:lastModifiedBy>Бансимба Клодели Дьегра</cp:lastModifiedBy>
  <cp:revision>3</cp:revision>
  <dcterms:created xsi:type="dcterms:W3CDTF">2023-03-21T22:27:45Z</dcterms:created>
  <dcterms:modified xsi:type="dcterms:W3CDTF">2023-03-21T23:04:54Z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0x010100F37101321DC2E5499EDB3E2A88265CB0</vt:lpwstr>
  </property>
</Properties>
</file>