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283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80" r:id="rId13"/>
    <p:sldId id="281" r:id="rId14"/>
    <p:sldId id="282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6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5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82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25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58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330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413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80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4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3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0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2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33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9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POP3/IMAP </a:t>
            </a:r>
            <a:r>
              <a:rPr lang="ru-RU" sz="2800" dirty="0"/>
              <a:t>сервера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795" y="3859221"/>
            <a:ext cx="10572000" cy="1421612"/>
          </a:xfrm>
        </p:spPr>
        <p:txBody>
          <a:bodyPr>
            <a:normAutofit fontScale="70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4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9</a:t>
            </a:r>
            <a:r>
              <a:rPr lang="ru-RU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lang="ru-RU" sz="2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10" y="6056415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Просмотр сообщений, выдающихся при использовании </a:t>
            </a:r>
            <a:r>
              <a:rPr lang="ru-RU" dirty="0" err="1"/>
              <a:t>doveadm</a:t>
            </a:r>
            <a:r>
              <a:rPr lang="ru-RU" dirty="0"/>
              <a:t> и </a:t>
            </a:r>
            <a:r>
              <a:rPr lang="ru-RU" dirty="0" err="1"/>
              <a:t>mail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3C93D5-1159-493E-A251-7EF2320C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A9CD46-8A6C-417C-9B9E-C45C498EE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63" y="2489915"/>
            <a:ext cx="5639753" cy="3566500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741726" y="5436696"/>
            <a:ext cx="1094084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</a:t>
            </a:r>
            <a:r>
              <a:rPr lang="ru-RU" dirty="0"/>
              <a:t> Подключение с помощью протокола </a:t>
            </a:r>
            <a:r>
              <a:rPr lang="ru-RU" dirty="0" err="1"/>
              <a:t>Telnet</a:t>
            </a:r>
            <a:r>
              <a:rPr lang="ru-RU" dirty="0"/>
              <a:t> к почтовому серверу по протоколу POP3 (через порт 110), ввод своего логина для подключения и пароля.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281854A-27D3-4952-A76C-E5485DDD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F05111-2FE5-4838-9EFD-2CF8DFF11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415691"/>
            <a:ext cx="9601200" cy="1601418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85893" y="5895215"/>
            <a:ext cx="11685657" cy="9704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/. Помещение в соответствующие подкаталоги конфигурационных файлов </a:t>
            </a:r>
            <a:r>
              <a:rPr lang="ru-RU" dirty="0" err="1"/>
              <a:t>Dovecot</a:t>
            </a:r>
            <a:r>
              <a:rPr lang="ru-RU" dirty="0"/>
              <a:t> и замена конфигурационного файла </a:t>
            </a:r>
            <a:r>
              <a:rPr lang="ru-RU" dirty="0" err="1"/>
              <a:t>Postfix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6D5853-DD19-46A5-9C2E-D1D655BC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B9B72-AF18-4A76-88A1-6C0E3F8C9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21" y="2510228"/>
            <a:ext cx="8635777" cy="3317875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895215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4.2. </a:t>
            </a:r>
            <a:r>
              <a:rPr lang="ru-RU" dirty="0"/>
              <a:t>Внесение изменений в файл</a:t>
            </a:r>
            <a:r>
              <a:rPr lang="en-US" dirty="0"/>
              <a:t> /vagrant/provision/server/mail.sh.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83ABA71-85C7-4633-88E1-D17C0870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>
            <a:noAutofit/>
          </a:bodyPr>
          <a:lstStyle/>
          <a:p>
            <a:r>
              <a:rPr lang="ru-RU" sz="3600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BF6239-09BA-48EE-8598-87EA32632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44" y="2557463"/>
            <a:ext cx="4976512" cy="3616834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2" y="550327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 </a:t>
            </a:r>
            <a:r>
              <a:rPr lang="ru-RU" dirty="0"/>
              <a:t>Корректирование на виртуальной машине </a:t>
            </a:r>
            <a:r>
              <a:rPr lang="en-US" dirty="0"/>
              <a:t>client</a:t>
            </a:r>
            <a:r>
              <a:rPr lang="ru-RU" dirty="0"/>
              <a:t>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client</a:t>
            </a:r>
            <a:r>
              <a:rPr lang="ru-RU" dirty="0"/>
              <a:t> файла </a:t>
            </a:r>
            <a:r>
              <a:rPr lang="en-US" dirty="0"/>
              <a:t>mail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283800-F106-47F7-A204-7CFB00A2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962785"/>
            <a:ext cx="10571998" cy="970450"/>
          </a:xfrm>
        </p:spPr>
        <p:txBody>
          <a:bodyPr>
            <a:noAutofit/>
          </a:bodyPr>
          <a:lstStyle/>
          <a:p>
            <a:r>
              <a:rPr lang="ru-RU" sz="3200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2ACC23-71E1-421E-B269-B342B50D6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83" y="2577340"/>
            <a:ext cx="6782029" cy="3317875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выполнения лабораторной работы были приобретены практические навыки по установке и простейшему конфигурированию </a:t>
            </a:r>
            <a:r>
              <a:rPr lang="en-US" dirty="0"/>
              <a:t>POP3/IMAP-</a:t>
            </a:r>
            <a:r>
              <a:rPr lang="en-US" dirty="0" err="1"/>
              <a:t>сервера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154" y="3095392"/>
            <a:ext cx="7865764" cy="2411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/>
              <a:t>Спасибо за внимание</a:t>
            </a:r>
            <a:r>
              <a:rPr lang="en-US" sz="4800" i="1" dirty="0"/>
              <a:t> </a:t>
            </a:r>
            <a:r>
              <a:rPr lang="ru-RU" sz="48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259C942-73E1-4B87-8A47-4E5C6B71ED73}"/>
              </a:ext>
            </a:extLst>
          </p:cNvPr>
          <p:cNvSpPr txBox="1">
            <a:spLocks/>
          </p:cNvSpPr>
          <p:nvPr/>
        </p:nvSpPr>
        <p:spPr>
          <a:xfrm>
            <a:off x="734499" y="1300870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/>
              <a:t>Цель работы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3CD1AAD-2F08-4F0A-8FED-32D40D80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Целью данной работы является приобретение практических навыков по установке и простейшему конфигурированию </a:t>
            </a:r>
            <a:r>
              <a:rPr lang="en-US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POP</a:t>
            </a:r>
            <a:r>
              <a:rPr lang="ru-RU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3/</a:t>
            </a:r>
            <a:r>
              <a:rPr lang="en-US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IMAP</a:t>
            </a:r>
            <a:r>
              <a:rPr lang="ru-RU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-сервера.</a:t>
            </a:r>
            <a:endParaRPr lang="fr-FR" b="1" kern="0" dirty="0">
              <a:solidFill>
                <a:srgbClr val="00000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43" y="1271827"/>
            <a:ext cx="10571998" cy="970450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Dovecot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6262895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</a:t>
            </a:r>
            <a:r>
              <a:rPr lang="ru-RU" dirty="0"/>
              <a:t>Открытие режима суперпользователя и установка пакета </a:t>
            </a:r>
            <a:r>
              <a:rPr lang="en-US" dirty="0"/>
              <a:t>dovecot telnet</a:t>
            </a:r>
            <a:r>
              <a:rPr lang="ru-RU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E754A3-24CE-4182-A25A-3FB45C4C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38" y="2537824"/>
            <a:ext cx="4404008" cy="3616015"/>
          </a:xfrm>
        </p:spPr>
      </p:pic>
    </p:spTree>
    <p:extLst>
      <p:ext uri="{BB962C8B-B14F-4D97-AF65-F5344CB8AC3E}">
        <p14:creationId xmlns:p14="http://schemas.microsoft.com/office/powerpoint/2010/main" val="78851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3962492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Настройка в </a:t>
            </a:r>
            <a:r>
              <a:rPr lang="ru-RU" dirty="0" err="1"/>
              <a:t>Postfix</a:t>
            </a:r>
            <a:r>
              <a:rPr lang="ru-RU" dirty="0"/>
              <a:t> каталога для доставки почты.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FFF64DC-E34F-42C8-A35F-41C1FD69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1087269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dovecot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A9D2AB-6A5B-45AA-8B93-978DCB144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3255823"/>
            <a:ext cx="9601200" cy="595694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6363383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Конфигурация межсетевого экрана, разрешив работать службам протоколов POP3 и IMAP.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E140AE9-C5E7-4FE1-A701-186D5CE0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1187937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dovecot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FF813A-BE91-4FE6-8E92-BD9AE0783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54" y="2559369"/>
            <a:ext cx="5419288" cy="3596196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4881513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Восстановление контекста безопасности в </a:t>
            </a:r>
            <a:r>
              <a:rPr lang="ru-RU" dirty="0" err="1"/>
              <a:t>SELinux</a:t>
            </a:r>
            <a:r>
              <a:rPr lang="ru-RU" dirty="0"/>
              <a:t>. Перезапуск </a:t>
            </a:r>
            <a:r>
              <a:rPr lang="ru-RU" dirty="0" err="1"/>
              <a:t>Postfix</a:t>
            </a:r>
            <a:r>
              <a:rPr lang="ru-RU" dirty="0"/>
              <a:t> и запуск </a:t>
            </a:r>
            <a:r>
              <a:rPr lang="ru-RU" dirty="0" err="1"/>
              <a:t>Dovecot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88D55F2-5723-404E-A03B-1B80B039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11" y="1171159"/>
            <a:ext cx="10571998" cy="970450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dovecot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7818A5-CFFB-4D64-AF56-28B94F412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10" y="2872339"/>
            <a:ext cx="9601200" cy="1844053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3" y="4896177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Просмотр на терминале сервера имеющейся почты и </a:t>
            </a:r>
            <a:r>
              <a:rPr lang="ru-RU" dirty="0" err="1"/>
              <a:t>mailbox</a:t>
            </a:r>
            <a:r>
              <a:rPr lang="ru-RU" dirty="0"/>
              <a:t> пользователя.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DE1A05A-95FF-42B0-906B-29469693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112" y="1396214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609252-DF47-47CA-AE5C-B4D2B3B19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795239"/>
            <a:ext cx="9601200" cy="1671676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6049961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Отправка из почтового клиента нескольких тестовых писем и проверка их доставки.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9890B5B-B6E8-44C0-98DE-AA2DF42E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955711-1E2D-4C13-BCCE-E2C9C9105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13" y="2557463"/>
            <a:ext cx="7447773" cy="3317875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206477" y="5769605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Просмотр сообщений, выдающихся при мониторинге почтовой службы на сервере.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C3A9646-C8E6-4851-AC56-AECE6C89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6016"/>
            <a:ext cx="11224685" cy="970450"/>
          </a:xfrm>
        </p:spPr>
        <p:txBody>
          <a:bodyPr/>
          <a:lstStyle/>
          <a:p>
            <a:r>
              <a:rPr lang="ru-RU" dirty="0"/>
              <a:t>Проверка работы </a:t>
            </a:r>
            <a:r>
              <a:rPr lang="en-US" dirty="0"/>
              <a:t>Dovecot 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A0483A-0E2B-44B5-880F-CE2503AF2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34" y="2557463"/>
            <a:ext cx="7634532" cy="3317875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414</TotalTime>
  <Words>344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Times New Roman</vt:lpstr>
      <vt:lpstr>Wingdings 2</vt:lpstr>
      <vt:lpstr>Organic</vt:lpstr>
      <vt:lpstr>Лабораторная работа №9  Настройка POP3/IMAP сервера </vt:lpstr>
      <vt:lpstr>PowerPoint Presentation</vt:lpstr>
      <vt:lpstr>Установка Dovecot</vt:lpstr>
      <vt:lpstr>Настройка dovecot</vt:lpstr>
      <vt:lpstr>Настройка dovecot</vt:lpstr>
      <vt:lpstr>Настройка dovecot</vt:lpstr>
      <vt:lpstr>Проверка работы Dovecot </vt:lpstr>
      <vt:lpstr>Проверка работы Dovecot </vt:lpstr>
      <vt:lpstr>Проверка работы Dovecot </vt:lpstr>
      <vt:lpstr>Проверка работы Dovecot </vt:lpstr>
      <vt:lpstr>Проверка работы Dovecot 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 bansimba</dc:creator>
  <cp:lastModifiedBy>Claudely Bansimba</cp:lastModifiedBy>
  <cp:revision>241</cp:revision>
  <dcterms:created xsi:type="dcterms:W3CDTF">2022-11-11T17:59:21Z</dcterms:created>
  <dcterms:modified xsi:type="dcterms:W3CDTF">2024-10-31T17:57:42Z</dcterms:modified>
</cp:coreProperties>
</file>