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2" r:id="rId1"/>
  </p:sldMasterIdLst>
  <p:sldIdLst>
    <p:sldId id="256" r:id="rId2"/>
    <p:sldId id="257" r:id="rId3"/>
    <p:sldId id="295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2" r:id="rId21"/>
    <p:sldId id="293" r:id="rId22"/>
    <p:sldId id="294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3" y="1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6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83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979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0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339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4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126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65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1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7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97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81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3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70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13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5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4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878A7-58A7-444C-A4BB-A4A99FC67A32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71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  <p:sldLayoutId id="2147484195" r:id="rId13"/>
    <p:sldLayoutId id="2147484196" r:id="rId14"/>
    <p:sldLayoutId id="2147484197" r:id="rId15"/>
    <p:sldLayoutId id="2147484198" r:id="rId16"/>
    <p:sldLayoutId id="21474841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№10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Расширенные настройки </a:t>
            </a:r>
            <a:r>
              <a:rPr lang="en-US" sz="2800" dirty="0"/>
              <a:t>SMTP-</a:t>
            </a:r>
            <a:r>
              <a:rPr lang="ru-RU" sz="2800" dirty="0"/>
              <a:t>сервера</a:t>
            </a:r>
            <a:br>
              <a:rPr lang="ru-RU" sz="5400" dirty="0"/>
            </a:b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BB2E72D-5B71-44DD-836E-16CEE01C1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795" y="3859221"/>
            <a:ext cx="10572000" cy="1421612"/>
          </a:xfrm>
        </p:spPr>
        <p:txBody>
          <a:bodyPr>
            <a:normAutofit fontScale="70000" lnSpcReduction="20000"/>
          </a:bodyPr>
          <a:lstStyle/>
          <a:p>
            <a:pPr algn="ctr">
              <a:tabLst>
                <a:tab pos="3314700" algn="l"/>
                <a:tab pos="3743325" algn="l"/>
              </a:tabLst>
            </a:pP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БАНСИМБА КЛОДЕЛИ ДЬЕГРА</a:t>
            </a: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НПИбд 02–22</a:t>
            </a:r>
          </a:p>
          <a:p>
            <a:pPr algn="ctr">
              <a:tabLst>
                <a:tab pos="3314700" algn="l"/>
                <a:tab pos="5827395" algn="l"/>
              </a:tabLst>
            </a:pP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400" b="1" i="1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дисциплина:</a:t>
            </a:r>
            <a:r>
              <a:rPr lang="ru-RU" sz="2400" b="1" i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 Администрирование сетевых подсистем</a:t>
            </a:r>
            <a:r>
              <a:rPr lang="ru-RU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r>
              <a:rPr lang="ru-RU" sz="2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(Lab </a:t>
            </a:r>
            <a:r>
              <a:rPr lang="en-US" sz="24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10</a:t>
            </a:r>
            <a:r>
              <a:rPr lang="ru-RU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)</a:t>
            </a: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17365D"/>
              </a:buClr>
              <a:buSzPts val="2000"/>
            </a:pPr>
            <a:endParaRPr lang="ru-RU" sz="24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448102" y="4695433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Отправка из-под учётной записи своего пользователя письма с клиента.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6783F76-A31C-4F93-84A8-A4035C78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C7C14-39AE-42AD-A0C3-B9CE771BB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92" y="3058828"/>
            <a:ext cx="9601200" cy="1316220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0444" y="5470213"/>
            <a:ext cx="11951106" cy="12599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</a:t>
            </a:r>
            <a:r>
              <a:rPr lang="ru-RU" dirty="0"/>
              <a:t> Определение в файле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dovecot</a:t>
            </a:r>
            <a:r>
              <a:rPr lang="ru-RU" dirty="0"/>
              <a:t>/</a:t>
            </a:r>
            <a:r>
              <a:rPr lang="ru-RU" dirty="0" err="1"/>
              <a:t>conf.d</a:t>
            </a:r>
            <a:r>
              <a:rPr lang="ru-RU" dirty="0"/>
              <a:t>/10-master.conf службы аутентификации пользователей.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56D5853-DD19-46A5-9C2E-D1D655BC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2347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SMTP-</a:t>
            </a:r>
            <a:r>
              <a:rPr lang="ru-RU" dirty="0"/>
              <a:t>аутентификации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8C4AAC-343E-40C5-9A1D-77E448F65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84" y="2557463"/>
            <a:ext cx="7949831" cy="3317875"/>
          </a:xfr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9832" y="5663381"/>
            <a:ext cx="12182168" cy="1194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Настройка для </a:t>
            </a:r>
            <a:r>
              <a:rPr lang="ru-RU" dirty="0" err="1"/>
              <a:t>Postfix</a:t>
            </a:r>
            <a:r>
              <a:rPr lang="ru-RU" dirty="0"/>
              <a:t> типа аутентификации SASL для </a:t>
            </a:r>
            <a:r>
              <a:rPr lang="ru-RU" dirty="0" err="1"/>
              <a:t>smtpd</a:t>
            </a:r>
            <a:r>
              <a:rPr lang="ru-RU" dirty="0"/>
              <a:t> и пути к соответствующему </a:t>
            </a:r>
            <a:r>
              <a:rPr lang="ru-RU" dirty="0" err="1"/>
              <a:t>unix</a:t>
            </a:r>
            <a:r>
              <a:rPr lang="ru-RU" dirty="0"/>
              <a:t>-сокету, настройка </a:t>
            </a:r>
            <a:r>
              <a:rPr lang="en-US" dirty="0"/>
              <a:t>Postfix </a:t>
            </a:r>
            <a:r>
              <a:rPr lang="ru-RU" dirty="0"/>
              <a:t>для приёма почты из Интернета только для обслуживаемых нашим сервером пользователей или для произвольных пользователей локальной машины, ограничение в настройках </a:t>
            </a:r>
            <a:r>
              <a:rPr lang="ru-RU" dirty="0" err="1"/>
              <a:t>Postfix</a:t>
            </a:r>
            <a:r>
              <a:rPr lang="ru-RU" dirty="0"/>
              <a:t> приёма почты только локальным адресом SMTP-сервера сети.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BC15EC3-9F23-46BE-8FF9-3466F8B5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2347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SMTP-</a:t>
            </a:r>
            <a:r>
              <a:rPr lang="ru-RU" dirty="0"/>
              <a:t>аутентификации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55B41-7F97-4E3D-8CE1-84F831EEE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74" y="2503676"/>
            <a:ext cx="7834990" cy="3029718"/>
          </a:xfrm>
        </p:spPr>
      </p:pic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75891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Временный запуск для проверки работы аутентификации SMTP-сервера (порт 25) с возможностью аутентификации.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4462A80-6F7E-4B03-A051-E73D94C7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2347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SMTP-</a:t>
            </a:r>
            <a:r>
              <a:rPr lang="ru-RU" dirty="0"/>
              <a:t>аутентификации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8B46F-C898-4E5D-B7E8-F57C185F0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34" y="2441036"/>
            <a:ext cx="9598728" cy="3317875"/>
          </a:xfrm>
        </p:spPr>
      </p:pic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706860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Перезапуск </a:t>
            </a:r>
            <a:r>
              <a:rPr lang="en-US" dirty="0"/>
              <a:t>Postfix </a:t>
            </a:r>
            <a:r>
              <a:rPr lang="ru-RU" dirty="0"/>
              <a:t>и </a:t>
            </a:r>
            <a:r>
              <a:rPr lang="en-US" dirty="0"/>
              <a:t>Dovecot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CFED560-22DE-483B-AA7E-D3E8C1DA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2347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SMTP-</a:t>
            </a:r>
            <a:r>
              <a:rPr lang="ru-RU" dirty="0"/>
              <a:t>аутентификации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8B11DD-5829-460F-BEC9-AD01A1A86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33424"/>
            <a:ext cx="9601200" cy="1765952"/>
          </a:xfrm>
        </p:spPr>
      </p:pic>
    </p:spTree>
    <p:extLst>
      <p:ext uri="{BB962C8B-B14F-4D97-AF65-F5344CB8AC3E}">
        <p14:creationId xmlns:p14="http://schemas.microsoft.com/office/powerpoint/2010/main" val="342051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848229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 </a:t>
            </a:r>
            <a:r>
              <a:rPr lang="ru-RU" dirty="0"/>
              <a:t>Установка на клиенте </a:t>
            </a:r>
            <a:r>
              <a:rPr lang="ru-RU" dirty="0" err="1"/>
              <a:t>telnet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2F52BF1-A7DC-4FCE-B241-25176410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2347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SMTP-</a:t>
            </a:r>
            <a:r>
              <a:rPr lang="ru-RU" dirty="0"/>
              <a:t>аутентификации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3DCE8F-C735-4ACE-AFD3-EC14024E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67" y="2557463"/>
            <a:ext cx="5004866" cy="3317875"/>
          </a:xfrm>
        </p:spPr>
      </p:pic>
    </p:spTree>
    <p:extLst>
      <p:ext uri="{BB962C8B-B14F-4D97-AF65-F5344CB8AC3E}">
        <p14:creationId xmlns:p14="http://schemas.microsoft.com/office/powerpoint/2010/main" val="61165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240806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2.6. </a:t>
            </a:r>
            <a:r>
              <a:rPr lang="ru-RU" dirty="0"/>
              <a:t>Получение на клиенте строки для аутентификации, подключение на клиенте к </a:t>
            </a:r>
            <a:r>
              <a:rPr lang="en-US" dirty="0"/>
              <a:t>SMTP</a:t>
            </a:r>
            <a:r>
              <a:rPr lang="ru-RU" dirty="0"/>
              <a:t>-серверу посредством </a:t>
            </a:r>
            <a:r>
              <a:rPr lang="en-US" dirty="0"/>
              <a:t>telnet</a:t>
            </a:r>
            <a:r>
              <a:rPr lang="ru-RU" dirty="0"/>
              <a:t>, тестирование соединения, проверка авторизации и завершение сессии </a:t>
            </a:r>
            <a:r>
              <a:rPr lang="en-US" dirty="0"/>
              <a:t>telnet </a:t>
            </a:r>
            <a:r>
              <a:rPr lang="ru-RU" dirty="0"/>
              <a:t>на клиенте.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3D3FA53-3DDB-4EC9-83EC-1D99E019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02347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SMTP-</a:t>
            </a:r>
            <a:r>
              <a:rPr lang="ru-RU" dirty="0"/>
              <a:t>аутентификации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6FD5D6-EA1D-448F-B33E-CDED1DD92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47073"/>
            <a:ext cx="9601200" cy="1538654"/>
          </a:xfrm>
        </p:spPr>
      </p:pic>
    </p:spTree>
    <p:extLst>
      <p:ext uri="{BB962C8B-B14F-4D97-AF65-F5344CB8AC3E}">
        <p14:creationId xmlns:p14="http://schemas.microsoft.com/office/powerpoint/2010/main" val="36210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80890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</a:t>
            </a:r>
            <a:r>
              <a:rPr lang="ru-RU" dirty="0"/>
              <a:t> Замена строк в файле /etc/postfix/master.cf для того чтобы запустить SMTP-сервер на 587-м порту.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4E8A5B9-492D-4283-A5A9-854D068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1675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 over TLS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A6E355-8C48-499E-AD67-22D7A0FB2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89438"/>
            <a:ext cx="9601200" cy="2453925"/>
          </a:xfrm>
        </p:spPr>
      </p:pic>
    </p:spTree>
    <p:extLst>
      <p:ext uri="{BB962C8B-B14F-4D97-AF65-F5344CB8AC3E}">
        <p14:creationId xmlns:p14="http://schemas.microsoft.com/office/powerpoint/2010/main" val="274181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879127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Настройка межсетевого экрана, разрешив работать службе </a:t>
            </a:r>
            <a:r>
              <a:rPr lang="ru-RU" dirty="0" err="1"/>
              <a:t>smtp-submission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9361B56-D5CD-48C2-A07C-11B6430D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1675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 over TLS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281B60-1D60-41A6-B613-AC1DAB50C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22" y="2557463"/>
            <a:ext cx="4070556" cy="3317875"/>
          </a:xfrm>
        </p:spPr>
      </p:pic>
    </p:spTree>
    <p:extLst>
      <p:ext uri="{BB962C8B-B14F-4D97-AF65-F5344CB8AC3E}">
        <p14:creationId xmlns:p14="http://schemas.microsoft.com/office/powerpoint/2010/main" val="2502458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258129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3.4. </a:t>
            </a:r>
            <a:r>
              <a:rPr lang="ru-RU" dirty="0"/>
              <a:t>Перезапуск </a:t>
            </a:r>
            <a:r>
              <a:rPr lang="en-US" dirty="0"/>
              <a:t>Postfix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84DF9A7-E4DA-4E58-BF98-2906BD53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1675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SMTP over TLS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EF651F-8ECF-4079-99DA-D0A1C63BF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25" y="3034994"/>
            <a:ext cx="7935432" cy="933580"/>
          </a:xfrm>
        </p:spPr>
      </p:pic>
    </p:spTree>
    <p:extLst>
      <p:ext uri="{BB962C8B-B14F-4D97-AF65-F5344CB8AC3E}">
        <p14:creationId xmlns:p14="http://schemas.microsoft.com/office/powerpoint/2010/main" val="18702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9D23E-0F76-4A01-8965-D152FC37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755" y="2552678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Целью данной работы является приобретение практических навыков по конфигурированию </a:t>
            </a:r>
            <a:r>
              <a:rPr lang="en-US" sz="2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SMTP</a:t>
            </a:r>
            <a:r>
              <a:rPr lang="ru-RU" sz="280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-сервера в части настройки аутентификации.</a:t>
            </a:r>
            <a:endParaRPr lang="fr-FR" sz="2800" kern="0" dirty="0">
              <a:solidFill>
                <a:srgbClr val="00000A"/>
              </a:solidFill>
              <a:effectLst/>
              <a:latin typeface="Arial" panose="020B0604020202020204" pitchFamily="34" charset="0"/>
            </a:endParaRPr>
          </a:p>
          <a:p>
            <a:endParaRPr lang="fr-FR" sz="36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3B29576-511A-4D41-A244-E5F5D15CBED3}"/>
              </a:ext>
            </a:extLst>
          </p:cNvPr>
          <p:cNvSpPr txBox="1">
            <a:spLocks/>
          </p:cNvSpPr>
          <p:nvPr/>
        </p:nvSpPr>
        <p:spPr>
          <a:xfrm>
            <a:off x="768927" y="1330036"/>
            <a:ext cx="10537570" cy="94128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/>
              <a:t>Цель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3" y="564315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 </a:t>
            </a:r>
            <a:r>
              <a:rPr lang="ru-RU" dirty="0"/>
              <a:t>Переход в каталог на виртуальной машине </a:t>
            </a:r>
            <a:r>
              <a:rPr lang="ru-RU" dirty="0" err="1"/>
              <a:t>server</a:t>
            </a:r>
            <a:r>
              <a:rPr lang="ru-RU" dirty="0"/>
              <a:t>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 и помещение в соответствующие подкаталоги конфигурационных файлов </a:t>
            </a:r>
            <a:r>
              <a:rPr lang="ru-RU" dirty="0" err="1"/>
              <a:t>Dovecot</a:t>
            </a:r>
            <a:r>
              <a:rPr lang="ru-RU" dirty="0"/>
              <a:t> и </a:t>
            </a:r>
            <a:r>
              <a:rPr lang="ru-RU" dirty="0" err="1"/>
              <a:t>Postfix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2283800-F106-47F7-A204-7CFB00A2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62785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29E746-0172-40D9-A37A-3B5D948A2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58" y="2465254"/>
            <a:ext cx="6832279" cy="3317875"/>
          </a:xfrm>
        </p:spPr>
      </p:pic>
    </p:spTree>
    <p:extLst>
      <p:ext uri="{BB962C8B-B14F-4D97-AF65-F5344CB8AC3E}">
        <p14:creationId xmlns:p14="http://schemas.microsoft.com/office/powerpoint/2010/main" val="120734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75891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4.2.</a:t>
            </a:r>
            <a:r>
              <a:rPr lang="ru-RU" dirty="0"/>
              <a:t> Внесение соответствующих изменений по расширенной конфигурации SMTP-сервера в файл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/mail.sh.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2283800-F106-47F7-A204-7CFB00A2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62785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425DDA-C547-4FE4-A6F6-22A3C7638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12" y="2495991"/>
            <a:ext cx="3419775" cy="3624205"/>
          </a:xfrm>
        </p:spPr>
      </p:pic>
    </p:spTree>
    <p:extLst>
      <p:ext uri="{BB962C8B-B14F-4D97-AF65-F5344CB8AC3E}">
        <p14:creationId xmlns:p14="http://schemas.microsoft.com/office/powerpoint/2010/main" val="315818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407179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4.3. </a:t>
            </a:r>
            <a:r>
              <a:rPr lang="ru-RU" dirty="0"/>
              <a:t>Внесение изменения в файл</a:t>
            </a:r>
            <a:r>
              <a:rPr lang="en-US" dirty="0"/>
              <a:t> /vagrant/provision/client/mail.sh.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2283800-F106-47F7-A204-7CFB00A2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62785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9C4969-F1E0-4089-B388-7B5E7BDB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67" y="2577340"/>
            <a:ext cx="5605881" cy="3317875"/>
          </a:xfrm>
        </p:spPr>
      </p:pic>
    </p:spTree>
    <p:extLst>
      <p:ext uri="{BB962C8B-B14F-4D97-AF65-F5344CB8AC3E}">
        <p14:creationId xmlns:p14="http://schemas.microsoft.com/office/powerpoint/2010/main" val="54009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 ходе выполнения лабораторной работы были приобретены практические навыки по конфигурированию </a:t>
            </a:r>
            <a:r>
              <a:rPr lang="en-US" dirty="0"/>
              <a:t>SMTP</a:t>
            </a:r>
            <a:r>
              <a:rPr lang="ru-RU" dirty="0"/>
              <a:t>-сервера в части настройки аутентификации.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604" y="3016674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i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5289723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режима суперпользователя на виртуальной машине </a:t>
            </a:r>
            <a:r>
              <a:rPr lang="en-US" dirty="0"/>
              <a:t>server</a:t>
            </a:r>
            <a:r>
              <a:rPr lang="ru-RU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BC3DF0-DF25-482A-94A8-8DEC6075E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88" y="3387610"/>
            <a:ext cx="9307224" cy="1657581"/>
          </a:xfrm>
        </p:spPr>
      </p:pic>
    </p:spTree>
    <p:extLst>
      <p:ext uri="{BB962C8B-B14F-4D97-AF65-F5344CB8AC3E}">
        <p14:creationId xmlns:p14="http://schemas.microsoft.com/office/powerpoint/2010/main" val="379305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138223" y="6071192"/>
            <a:ext cx="12053777" cy="6704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Запуск в дополнительном терминале мониторинга работы почтовой службы.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7D6DEA9-3161-4853-BE79-53DD35A9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63878D-F17A-4728-A9E4-A46CEE223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60" y="2525248"/>
            <a:ext cx="5491767" cy="3545944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8" y="6098265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Добавление в список протоколов, с которыми может работать </a:t>
            </a:r>
            <a:r>
              <a:rPr lang="ru-RU" dirty="0" err="1"/>
              <a:t>Dovecot</a:t>
            </a:r>
            <a:r>
              <a:rPr lang="ru-RU" dirty="0"/>
              <a:t>, протокола LMTP.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39AD34B-39D3-4598-8C04-F96679B5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CD16F-CC6A-4B5B-BABD-1E7B8A992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36" y="2414967"/>
            <a:ext cx="5079764" cy="3683298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-2" y="5902104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в </a:t>
            </a:r>
            <a:r>
              <a:rPr lang="ru-RU" dirty="0" err="1"/>
              <a:t>Dovecot</a:t>
            </a:r>
            <a:r>
              <a:rPr lang="ru-RU" dirty="0"/>
              <a:t> сервиса </a:t>
            </a:r>
            <a:r>
              <a:rPr lang="ru-RU" dirty="0" err="1"/>
              <a:t>lmtp</a:t>
            </a:r>
            <a:r>
              <a:rPr lang="ru-RU" dirty="0"/>
              <a:t> для связи с </a:t>
            </a:r>
            <a:r>
              <a:rPr lang="ru-RU" dirty="0" err="1"/>
              <a:t>Postfix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59C32D1-5036-41DF-88E9-B6A146EC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890453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E295D0-2A2A-4503-ABD9-A73536362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04" y="2584229"/>
            <a:ext cx="3712943" cy="3317875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590142" y="5026091"/>
            <a:ext cx="1101171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Переопределение в </a:t>
            </a:r>
            <a:r>
              <a:rPr lang="ru-RU" dirty="0" err="1"/>
              <a:t>Postfix</a:t>
            </a:r>
            <a:r>
              <a:rPr lang="ru-RU" dirty="0"/>
              <a:t> с помощью </a:t>
            </a:r>
            <a:r>
              <a:rPr lang="ru-RU" dirty="0" err="1"/>
              <a:t>postconf</a:t>
            </a:r>
            <a:r>
              <a:rPr lang="ru-RU" dirty="0"/>
              <a:t> передачи сообщений не на прямую, а через заданный </a:t>
            </a:r>
            <a:r>
              <a:rPr lang="ru-RU" dirty="0" err="1"/>
              <a:t>unix</a:t>
            </a:r>
            <a:r>
              <a:rPr lang="ru-RU" dirty="0"/>
              <a:t>-сокет.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1500165-B3C6-4230-9CF7-99E88876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4D539-11FF-437F-A08B-992119EF9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2971660"/>
            <a:ext cx="9601200" cy="1336876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-2" y="5454622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Настройка в файле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dovecot</a:t>
            </a:r>
            <a:r>
              <a:rPr lang="ru-RU" dirty="0"/>
              <a:t>/</a:t>
            </a:r>
            <a:r>
              <a:rPr lang="ru-RU" dirty="0" err="1"/>
              <a:t>conf.d</a:t>
            </a:r>
            <a:r>
              <a:rPr lang="ru-RU" dirty="0"/>
              <a:t>/10-auth.conf формата имени пользователя для аутентификации в форме логина пользователя без указания домена.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142C2A-AD67-4209-9E9F-D309C481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9CE30-7ED8-44B8-8F32-5C05E0F38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2758355"/>
            <a:ext cx="9601200" cy="2547257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4" y="4887361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Перезапуск </a:t>
            </a:r>
            <a:r>
              <a:rPr lang="en-US" dirty="0"/>
              <a:t>Postfix </a:t>
            </a:r>
            <a:r>
              <a:rPr lang="ru-RU" dirty="0"/>
              <a:t>и </a:t>
            </a:r>
            <a:r>
              <a:rPr lang="en-US" dirty="0"/>
              <a:t>Dovecot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8402D63-AF81-40F8-BB19-7E9A3795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32928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LMTP </a:t>
            </a:r>
            <a:r>
              <a:rPr lang="ru-RU" dirty="0"/>
              <a:t>в </a:t>
            </a:r>
            <a:r>
              <a:rPr lang="en-US" dirty="0"/>
              <a:t>Dovecote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863659-0E44-4E0E-AAAF-EF10C6662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1" y="3117858"/>
            <a:ext cx="8297433" cy="1228896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476</TotalTime>
  <Words>556</Words>
  <Application>Microsoft Office PowerPoint</Application>
  <PresentationFormat>Widescreen</PresentationFormat>
  <Paragraphs>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Garamond</vt:lpstr>
      <vt:lpstr>Times New Roman</vt:lpstr>
      <vt:lpstr>Wingdings 2</vt:lpstr>
      <vt:lpstr>Organic</vt:lpstr>
      <vt:lpstr>Лабораторная работа №10  Расширенные настройки SMTP-сервера </vt:lpstr>
      <vt:lpstr>PowerPoint Presentation</vt:lpstr>
      <vt:lpstr>Настройка LMTP в Dovecote</vt:lpstr>
      <vt:lpstr>Настройка LMTP в Dovecote</vt:lpstr>
      <vt:lpstr>Настройка LMTP в Dovecote</vt:lpstr>
      <vt:lpstr>Настройка LMTP в Dovecote</vt:lpstr>
      <vt:lpstr>Настройка LMTP в Dovecote</vt:lpstr>
      <vt:lpstr>Настройка LMTP в Dovecote</vt:lpstr>
      <vt:lpstr>Настройка LMTP в Dovecote</vt:lpstr>
      <vt:lpstr>Настройка LMTP в Dovecote</vt:lpstr>
      <vt:lpstr>Настройка SMTP-аутентификации</vt:lpstr>
      <vt:lpstr>Настройка SMTP-аутентификации</vt:lpstr>
      <vt:lpstr>Настройка SMTP-аутентификации</vt:lpstr>
      <vt:lpstr>Настройка SMTP-аутентификации</vt:lpstr>
      <vt:lpstr>Настройка SMTP-аутентификации</vt:lpstr>
      <vt:lpstr>Настройка SMTP-аутентификации</vt:lpstr>
      <vt:lpstr>Настройка SMTP over TLS</vt:lpstr>
      <vt:lpstr>Настройка SMTP over TLS</vt:lpstr>
      <vt:lpstr>Настройка SMTP over TLS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Claudely</dc:creator>
  <cp:lastModifiedBy>Claudely Bansimba</cp:lastModifiedBy>
  <cp:revision>263</cp:revision>
  <dcterms:created xsi:type="dcterms:W3CDTF">2022-11-11T17:59:21Z</dcterms:created>
  <dcterms:modified xsi:type="dcterms:W3CDTF">2024-12-20T18:51:53Z</dcterms:modified>
</cp:coreProperties>
</file>