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87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61" d="100"/>
          <a:sy n="61" d="100"/>
        </p:scale>
        <p:origin x="45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60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498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261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65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57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025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4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36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6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51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07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96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2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2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2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</a:t>
            </a:r>
            <a:r>
              <a:rPr lang="en-US" sz="5400" dirty="0"/>
              <a:t>2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Синхронизация времени</a:t>
            </a:r>
            <a:br>
              <a:rPr lang="ru-RU" sz="5400" dirty="0"/>
            </a:b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BBEAE34-7435-43EC-809A-AD516F561657}"/>
              </a:ext>
            </a:extLst>
          </p:cNvPr>
          <p:cNvSpPr txBox="1">
            <a:spLocks/>
          </p:cNvSpPr>
          <p:nvPr/>
        </p:nvSpPr>
        <p:spPr>
          <a:xfrm>
            <a:off x="670795" y="3859221"/>
            <a:ext cx="10572000" cy="14216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3314700" algn="l"/>
                <a:tab pos="3743325" algn="l"/>
              </a:tabLs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>
              <a:tabLst>
                <a:tab pos="3314700" algn="l"/>
                <a:tab pos="5827395" algn="l"/>
              </a:tabLst>
            </a:pPr>
            <a:r>
              <a:rPr lang="ru-RU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>
              <a:tabLst>
                <a:tab pos="3314700" algn="l"/>
                <a:tab pos="5827395" algn="l"/>
              </a:tabLst>
            </a:pPr>
            <a:endParaRPr lang="ru-RU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 (Lab 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12</a:t>
            </a:r>
            <a:r>
              <a:rPr lang="ru-RU" sz="2400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</a:p>
          <a:p>
            <a:pPr>
              <a:tabLst>
                <a:tab pos="3314700" algn="l"/>
                <a:tab pos="5827395" algn="l"/>
              </a:tabLst>
            </a:pP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17365D"/>
              </a:buClr>
              <a:buSzPts val="2000"/>
            </a:pPr>
            <a:endParaRPr lang="ru-RU" sz="2400" b="1" dirty="0"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08" y="5896102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2.6. </a:t>
            </a:r>
            <a:r>
              <a:rPr lang="ru-RU" dirty="0"/>
              <a:t>Открытие на клиенте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chrony.conf</a:t>
            </a:r>
            <a:r>
              <a:rPr lang="ru-RU" dirty="0"/>
              <a:t> и добавление строки. Удаление всех остальных строк с директивой </a:t>
            </a:r>
            <a:r>
              <a:rPr lang="ru-RU" dirty="0" err="1"/>
              <a:t>server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80DEC9-5EA0-4B62-BB5E-9E8078DAB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9FCF7-1BDC-4954-9FD6-BF2D8A8B9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98" y="2557463"/>
            <a:ext cx="4264004" cy="3317875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7" y="4955771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2.7. </a:t>
            </a:r>
            <a:r>
              <a:rPr lang="ru-RU" dirty="0"/>
              <a:t>Перезапуск на клиенте службы </a:t>
            </a:r>
            <a:r>
              <a:rPr lang="ru-RU" dirty="0" err="1"/>
              <a:t>chronyd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6040C96-F53B-47C9-A4AD-13AA6FF6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6A8CDA-874F-43E0-BEBD-2A310DFF9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3721031"/>
            <a:ext cx="8564170" cy="990738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0" y="4838041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2.8. </a:t>
            </a:r>
            <a:r>
              <a:rPr lang="ru-RU" dirty="0"/>
              <a:t>Проверка источника времени на клиенте.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62095C9-BCD8-4640-9B86-6C4CFD74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633C8F-E574-4F79-9C3F-1AE6FD2C4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02071"/>
            <a:ext cx="9601200" cy="1428658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20445" y="4630431"/>
            <a:ext cx="11951106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2.9.</a:t>
            </a:r>
            <a:r>
              <a:rPr lang="ru-RU" dirty="0"/>
              <a:t> Проверка источника времени на сервере.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8B1EA6C-5674-474B-8703-C595870EE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F15466-26C4-4966-8600-6381D0730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918519"/>
            <a:ext cx="9601200" cy="1986163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016003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server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ntp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 исполняемого файла ntp.sh.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429F013-DCFB-4702-8C60-2BEA059C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8B294-94D4-4176-93B8-B4F3BF9B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484" y="2986578"/>
            <a:ext cx="9601200" cy="1974573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78658" y="564315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C801AB36-ED95-40B3-B22D-573B8F69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8F82F2-95D5-4A3A-B307-05FCA1223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99" y="2557463"/>
            <a:ext cx="7906202" cy="331787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853558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Переход на виртуальной машине </a:t>
            </a:r>
            <a:r>
              <a:rPr lang="ru-RU" dirty="0" err="1"/>
              <a:t>client</a:t>
            </a:r>
            <a:r>
              <a:rPr lang="ru-RU" dirty="0"/>
              <a:t> в каталог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client</a:t>
            </a:r>
            <a:r>
              <a:rPr lang="ru-RU" dirty="0"/>
              <a:t>/, создание в нём каталога </a:t>
            </a:r>
            <a:r>
              <a:rPr lang="ru-RU" dirty="0" err="1"/>
              <a:t>ntp</a:t>
            </a:r>
            <a:r>
              <a:rPr lang="ru-RU" dirty="0"/>
              <a:t>, в который помещаем в соответствующие подкаталоги конфигурационные файлы.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client</a:t>
            </a:r>
            <a:r>
              <a:rPr lang="ru-RU" dirty="0"/>
              <a:t> исполняемого файла </a:t>
            </a:r>
            <a:r>
              <a:rPr lang="en-US" dirty="0" err="1"/>
              <a:t>ntp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E0023BA-A801-4742-86D4-4DB6324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03B65D-A6A4-4F69-894A-1210E50F4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14" y="3002342"/>
            <a:ext cx="9421540" cy="1552792"/>
          </a:xfrm>
        </p:spPr>
      </p:pic>
    </p:spTree>
    <p:extLst>
      <p:ext uri="{BB962C8B-B14F-4D97-AF65-F5344CB8AC3E}">
        <p14:creationId xmlns:p14="http://schemas.microsoft.com/office/powerpoint/2010/main" val="3420514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502289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3.4. </a:t>
            </a:r>
            <a:r>
              <a:rPr lang="ru-RU" dirty="0"/>
              <a:t>Открытие файла на редактирование и добавление скрипта.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E82A2FD-6E06-4793-BC40-9BB808B6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92B6F2-F890-4699-93AD-B197D0A8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254" y="2538967"/>
            <a:ext cx="8403492" cy="2867957"/>
          </a:xfrm>
        </p:spPr>
      </p:pic>
    </p:spTree>
    <p:extLst>
      <p:ext uri="{BB962C8B-B14F-4D97-AF65-F5344CB8AC3E}">
        <p14:creationId xmlns:p14="http://schemas.microsoft.com/office/powerpoint/2010/main" val="61165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617591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3.5. </a:t>
            </a:r>
            <a:r>
              <a:rPr lang="ru-RU" dirty="0"/>
              <a:t>Добавление записи в конфигурационном файле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для сервера.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3FC4964-D36A-4577-976B-96FFE08C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EAA9CCB-8552-4C31-94EA-DF7761547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23" y="2825724"/>
            <a:ext cx="8583246" cy="1927523"/>
          </a:xfrm>
        </p:spPr>
      </p:pic>
    </p:spTree>
    <p:extLst>
      <p:ext uri="{BB962C8B-B14F-4D97-AF65-F5344CB8AC3E}">
        <p14:creationId xmlns:p14="http://schemas.microsoft.com/office/powerpoint/2010/main" val="36210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4636833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3.6.</a:t>
            </a:r>
            <a:r>
              <a:rPr lang="ru-RU" dirty="0"/>
              <a:t> Добавление записи в конфигурационном файле </a:t>
            </a:r>
            <a:r>
              <a:rPr lang="en-US" dirty="0" err="1"/>
              <a:t>Vagrantfile</a:t>
            </a:r>
            <a:r>
              <a:rPr lang="en-US" dirty="0"/>
              <a:t> </a:t>
            </a:r>
            <a:r>
              <a:rPr lang="ru-RU" dirty="0"/>
              <a:t>для клиента.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F97B589-916D-420C-9123-B8EA89E4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92640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виртуальных машин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8D84AC-87B0-4EBC-AD12-8525F2E45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77" y="2877450"/>
            <a:ext cx="6627446" cy="1886223"/>
          </a:xfrm>
        </p:spPr>
      </p:pic>
    </p:spTree>
    <p:extLst>
      <p:ext uri="{BB962C8B-B14F-4D97-AF65-F5344CB8AC3E}">
        <p14:creationId xmlns:p14="http://schemas.microsoft.com/office/powerpoint/2010/main" val="436971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1A07E3E-AC6C-4AC8-ADF4-196919FA2DB0}"/>
              </a:ext>
            </a:extLst>
          </p:cNvPr>
          <p:cNvSpPr txBox="1">
            <a:spLocks/>
          </p:cNvSpPr>
          <p:nvPr/>
        </p:nvSpPr>
        <p:spPr>
          <a:xfrm>
            <a:off x="768927" y="1293019"/>
            <a:ext cx="10511054" cy="9783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5400" dirty="0"/>
              <a:t>Цель работы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4A20A2-D1DF-4B7F-8DDC-F1DB5017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248048"/>
            <a:ext cx="9601196" cy="33189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получение навыков по управлению системным временем и настройке синхронизации времени.</a:t>
            </a:r>
            <a:endParaRPr lang="fr-FR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ходе выполнения лабораторной работы были получены навыки по управлению системным временем и настройке синхронизации времени.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9922" y="2959222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параметров времени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760135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Просмотр на сервере параметров настройки даты и времени, текущего системного времени и аппаратного времени.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BA361A-7890-4701-A5C9-F87C8D826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53" y="2502756"/>
            <a:ext cx="5705694" cy="3186666"/>
          </a:xfrm>
        </p:spPr>
      </p:pic>
    </p:spTree>
    <p:extLst>
      <p:ext uri="{BB962C8B-B14F-4D97-AF65-F5344CB8AC3E}">
        <p14:creationId xmlns:p14="http://schemas.microsoft.com/office/powerpoint/2010/main" val="879363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5815110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Просмотр на клиенте параметров настройки даты и времени, текущего системного времени и аппаратного времени.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E32E39E-9E98-45E2-B140-EED5D991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80323"/>
            <a:ext cx="10571998" cy="970450"/>
          </a:xfrm>
        </p:spPr>
        <p:txBody>
          <a:bodyPr/>
          <a:lstStyle/>
          <a:p>
            <a:r>
              <a:rPr lang="ru-RU" dirty="0"/>
              <a:t>Настройка параметров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2A9EED-F4A6-48B3-8E3B-43C3D28B8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243" y="2557463"/>
            <a:ext cx="8005514" cy="3317875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8" y="5557492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Установка на сервере программного обеспечения </a:t>
            </a:r>
            <a:r>
              <a:rPr lang="en-US" dirty="0" err="1"/>
              <a:t>chrony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37F240C-DAB2-436E-990D-D01168909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519DA4-18F9-479F-A1CD-EBE020C7F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15" y="2526202"/>
            <a:ext cx="5451365" cy="3123033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-3" y="5440437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Проверка источника времени на клиенте.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2A4FA6A-F3A1-4405-AACB-3DBD349F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D64A0C-017D-4133-BBFC-29B9616BC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92106"/>
            <a:ext cx="9601200" cy="1848589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590142" y="5228392"/>
            <a:ext cx="11011712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Проверка источника времени на сервере.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2DA103F7-71D0-4B0E-8FAA-35DC6AE1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EB98-80AE-48E4-9BBE-C1531321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76118"/>
            <a:ext cx="9601200" cy="1880565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5979176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Открытие на сервере файла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chrony.conf</a:t>
            </a:r>
            <a:r>
              <a:rPr lang="ru-RU" dirty="0"/>
              <a:t> на редактирование и добавление строки.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5E70A88-58CA-4BDE-BFDB-DF061A53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2B139-B89E-42C8-B4DE-C6062B6C7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560" y="2557463"/>
            <a:ext cx="4602879" cy="3317875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5167457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 </a:t>
            </a:r>
            <a:r>
              <a:rPr lang="ru-RU" dirty="0"/>
              <a:t>Перезапуск на сервере службы </a:t>
            </a:r>
            <a:r>
              <a:rPr lang="ru-RU" dirty="0" err="1"/>
              <a:t>chronyd</a:t>
            </a:r>
            <a:r>
              <a:rPr lang="ru-RU" dirty="0"/>
              <a:t> и настройка межсетевого экрана.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AA7FFA4-AF18-45A9-BACB-27C82828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393599"/>
            <a:ext cx="10571998" cy="970450"/>
          </a:xfrm>
        </p:spPr>
        <p:txBody>
          <a:bodyPr/>
          <a:lstStyle/>
          <a:p>
            <a:r>
              <a:rPr lang="ru-RU" dirty="0"/>
              <a:t>Управление синхронизацией времени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E166BD-5689-4E36-9F40-8364FD390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2936529"/>
            <a:ext cx="9601200" cy="2028297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515</TotalTime>
  <Words>470</Words>
  <Application>Microsoft Office PowerPoint</Application>
  <PresentationFormat>Widescreen</PresentationFormat>
  <Paragraphs>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Garamond</vt:lpstr>
      <vt:lpstr>Times New Roman</vt:lpstr>
      <vt:lpstr>Wingdings 2</vt:lpstr>
      <vt:lpstr>Organic</vt:lpstr>
      <vt:lpstr>Лабораторная работа №12  Синхронизация времени </vt:lpstr>
      <vt:lpstr>PowerPoint Presentation</vt:lpstr>
      <vt:lpstr>Настройка параметров времени</vt:lpstr>
      <vt:lpstr>Настройка параметров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Управление синхронизацией времени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Внесение изменений в настройки внутреннего окружения виртуальных машин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Claudely Bansimba</cp:lastModifiedBy>
  <cp:revision>331</cp:revision>
  <dcterms:created xsi:type="dcterms:W3CDTF">2022-11-11T17:59:21Z</dcterms:created>
  <dcterms:modified xsi:type="dcterms:W3CDTF">2024-12-22T12:30:15Z</dcterms:modified>
</cp:coreProperties>
</file>