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sldIdLst>
    <p:sldId id="256" r:id="rId2"/>
    <p:sldId id="257" r:id="rId3"/>
    <p:sldId id="294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80" r:id="rId13"/>
    <p:sldId id="281" r:id="rId14"/>
    <p:sldId id="282" r:id="rId15"/>
    <p:sldId id="286" r:id="rId16"/>
    <p:sldId id="288" r:id="rId17"/>
    <p:sldId id="291" r:id="rId18"/>
    <p:sldId id="292" r:id="rId19"/>
    <p:sldId id="293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1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92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09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51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0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9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8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7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1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01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3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21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06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04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9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r>
              <a:rPr lang="ru-RU" dirty="0"/>
              <a:t>6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Базовая защита от атак типа «</a:t>
            </a:r>
            <a:r>
              <a:rPr lang="ru-RU" sz="2800" dirty="0" err="1"/>
              <a:t>brute</a:t>
            </a:r>
            <a:r>
              <a:rPr lang="ru-RU" sz="2800" dirty="0"/>
              <a:t> </a:t>
            </a:r>
            <a:r>
              <a:rPr lang="ru-RU" sz="2800" dirty="0" err="1"/>
              <a:t>force</a:t>
            </a:r>
            <a:r>
              <a:rPr lang="ru-RU" sz="2800" dirty="0"/>
              <a:t>»</a:t>
            </a:r>
            <a:br>
              <a:rPr lang="ru-RU" sz="5400" dirty="0"/>
            </a:b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727881D-3A95-4A07-A64E-B3E9ACC8B5BB}"/>
              </a:ext>
            </a:extLst>
          </p:cNvPr>
          <p:cNvSpPr txBox="1">
            <a:spLocks/>
          </p:cNvSpPr>
          <p:nvPr/>
        </p:nvSpPr>
        <p:spPr>
          <a:xfrm>
            <a:off x="544876" y="3749041"/>
            <a:ext cx="10688176" cy="1539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314700" algn="l"/>
                <a:tab pos="3743325" algn="l"/>
              </a:tabLs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БАНСИМБА КЛОДЕЛИ ДЬЕГРА</a:t>
            </a:r>
          </a:p>
          <a:p>
            <a:pPr>
              <a:tabLst>
                <a:tab pos="3314700" algn="l"/>
                <a:tab pos="5827395" algn="l"/>
              </a:tabLs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НПИбд 02–22</a:t>
            </a:r>
          </a:p>
          <a:p>
            <a:pPr>
              <a:tabLst>
                <a:tab pos="3314700" algn="l"/>
                <a:tab pos="5827395" algn="l"/>
              </a:tabLst>
            </a:pPr>
            <a:endParaRPr lang="ru-RU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314700" algn="l"/>
                <a:tab pos="5827395" algn="l"/>
              </a:tabLst>
            </a:pPr>
            <a:r>
              <a:rPr lang="ru-RU" sz="2400" b="1" i="1" u="sng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дисциплина:</a:t>
            </a:r>
            <a:r>
              <a:rPr lang="ru-RU" sz="24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 Администрирование сетевых подсистем (Lab </a:t>
            </a:r>
            <a:r>
              <a:rPr lang="en-US" sz="24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16</a:t>
            </a:r>
            <a:r>
              <a:rPr lang="ru-RU" sz="2400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3314700" algn="l"/>
                <a:tab pos="5827395" algn="l"/>
              </a:tabLs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17365D"/>
              </a:buClr>
              <a:buSzPts val="2000"/>
            </a:pPr>
            <a:endParaRPr lang="ru-RU" sz="2400" b="1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48208" y="6062136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Включение защиты </a:t>
            </a:r>
            <a:r>
              <a:rPr lang="en-US" dirty="0"/>
              <a:t>HTTP</a:t>
            </a:r>
            <a:r>
              <a:rPr lang="ru-RU" dirty="0"/>
              <a:t> в файле /</a:t>
            </a:r>
            <a:r>
              <a:rPr lang="ru-RU" dirty="0" err="1"/>
              <a:t>etc</a:t>
            </a:r>
            <a:r>
              <a:rPr lang="ru-RU" dirty="0"/>
              <a:t>/fail2ban/</a:t>
            </a:r>
            <a:r>
              <a:rPr lang="ru-RU" dirty="0" err="1"/>
              <a:t>jail.d</a:t>
            </a:r>
            <a:r>
              <a:rPr lang="ru-RU" dirty="0"/>
              <a:t>/</a:t>
            </a:r>
            <a:r>
              <a:rPr lang="ru-RU" dirty="0" err="1"/>
              <a:t>customisation.local</a:t>
            </a:r>
            <a:r>
              <a:rPr lang="ru-RU" dirty="0"/>
              <a:t>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DF3E865F-4EDE-4F5C-865B-4C3BDE40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33E70-A5E3-4B09-861C-DC97306E5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57" y="2557463"/>
            <a:ext cx="7283685" cy="3317875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663211"/>
            <a:ext cx="12191999" cy="1628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Просмотр журнала событий.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45437BB-374C-401E-9342-5395D9A0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AA913-1F5D-4447-9AEC-9F684EBD2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69" y="2557463"/>
            <a:ext cx="8820262" cy="3317875"/>
          </a:xfr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0445" y="5847693"/>
            <a:ext cx="11951106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Включение защиты почты в файле /</a:t>
            </a:r>
            <a:r>
              <a:rPr lang="ru-RU" dirty="0" err="1"/>
              <a:t>etc</a:t>
            </a:r>
            <a:r>
              <a:rPr lang="ru-RU" dirty="0"/>
              <a:t>/fail2ban/</a:t>
            </a:r>
            <a:r>
              <a:rPr lang="ru-RU" dirty="0" err="1"/>
              <a:t>jail.d</a:t>
            </a:r>
            <a:r>
              <a:rPr lang="ru-RU" dirty="0"/>
              <a:t>/</a:t>
            </a:r>
            <a:r>
              <a:rPr lang="ru-RU" dirty="0" err="1"/>
              <a:t>customisation.local</a:t>
            </a:r>
            <a:r>
              <a:rPr lang="ru-RU" dirty="0"/>
              <a:t>.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360C5BB-1232-4812-A348-27618B6D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B414B8-DBAB-4A39-8D6C-C7BCB07C6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62698"/>
            <a:ext cx="9601200" cy="2907405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832" y="4939705"/>
            <a:ext cx="12182168" cy="11666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Повторный перезапуск fail2ban.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FF85C745-4250-4479-9E24-27C9255C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7266B-6EE6-4F9E-8013-68C36A678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4" y="3640057"/>
            <a:ext cx="8926171" cy="1152686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3" y="578097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Просмотр журнала событий.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A2B1E10-E2CC-467F-9226-BDC950AE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26536-8687-47B1-9D25-41F7364A1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07773"/>
            <a:ext cx="9601200" cy="3217255"/>
          </a:xfrm>
        </p:spPr>
      </p:pic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0920" y="5274599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Добавление в раздел по умолчанию игнорирование адреса клиента в конфигурационном файле /</a:t>
            </a:r>
            <a:r>
              <a:rPr lang="ru-RU" dirty="0" err="1"/>
              <a:t>etc</a:t>
            </a:r>
            <a:r>
              <a:rPr lang="ru-RU" dirty="0"/>
              <a:t>/fail2ban/</a:t>
            </a:r>
            <a:r>
              <a:rPr lang="ru-RU" dirty="0" err="1"/>
              <a:t>jail.d</a:t>
            </a:r>
            <a:r>
              <a:rPr lang="ru-RU" dirty="0"/>
              <a:t>/</a:t>
            </a:r>
            <a:r>
              <a:rPr lang="ru-RU" dirty="0" err="1"/>
              <a:t>customisation.local</a:t>
            </a:r>
            <a:r>
              <a:rPr lang="ru-RU" dirty="0"/>
              <a:t>.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1713D0A4-B3C6-46A7-9D0C-0FD336A7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66179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3271A-6333-48AB-A801-CB3EBD813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3301873"/>
            <a:ext cx="9488224" cy="1829055"/>
          </a:xfrm>
        </p:spPr>
      </p:pic>
    </p:spTree>
    <p:extLst>
      <p:ext uri="{BB962C8B-B14F-4D97-AF65-F5344CB8AC3E}">
        <p14:creationId xmlns:p14="http://schemas.microsoft.com/office/powerpoint/2010/main" val="43697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78439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 </a:t>
            </a:r>
            <a:r>
              <a:rPr lang="ru-RU" dirty="0"/>
              <a:t>Просмотр журнала событий.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1169C3-7551-43E0-8D17-1A965563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66179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60D96-DC8E-45CF-8069-61D809036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47946"/>
            <a:ext cx="9601200" cy="2736908"/>
          </a:xfrm>
        </p:spPr>
      </p:pic>
    </p:spTree>
    <p:extLst>
      <p:ext uri="{BB962C8B-B14F-4D97-AF65-F5344CB8AC3E}">
        <p14:creationId xmlns:p14="http://schemas.microsoft.com/office/powerpoint/2010/main" val="529702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12377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Переход на виртуальной машине </a:t>
            </a:r>
            <a:r>
              <a:rPr lang="ru-RU" dirty="0" err="1"/>
              <a:t>server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/, создание в нём каталога </a:t>
            </a:r>
            <a:r>
              <a:rPr lang="ru-RU" dirty="0" err="1"/>
              <a:t>protect</a:t>
            </a:r>
            <a:r>
              <a:rPr lang="ru-RU" dirty="0"/>
              <a:t>, в который помещаем в соответствующие подкаталоги конфигурационные файлы. Создание в каталоге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 исполняемого файла protect.sh.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BB56431-C25C-4722-BD6A-DC957377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01433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12407-E36A-4764-8422-7FCB82392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787396"/>
            <a:ext cx="9601200" cy="2107733"/>
          </a:xfrm>
        </p:spPr>
      </p:pic>
    </p:spTree>
    <p:extLst>
      <p:ext uri="{BB962C8B-B14F-4D97-AF65-F5344CB8AC3E}">
        <p14:creationId xmlns:p14="http://schemas.microsoft.com/office/powerpoint/2010/main" val="288860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34914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</a:t>
            </a:r>
            <a:r>
              <a:rPr lang="ru-RU" dirty="0"/>
              <a:t> Открытие файла на редактирование и добавление в него скрипта.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BB56431-C25C-4722-BD6A-DC957377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01433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E7EE0D-9D10-4DFE-B860-49E648354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64" y="2463678"/>
            <a:ext cx="5187469" cy="3317875"/>
          </a:xfrm>
        </p:spPr>
      </p:pic>
    </p:spTree>
    <p:extLst>
      <p:ext uri="{BB962C8B-B14F-4D97-AF65-F5344CB8AC3E}">
        <p14:creationId xmlns:p14="http://schemas.microsoft.com/office/powerpoint/2010/main" val="350513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65751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Добавление конфигураций в конфигурационном файле </a:t>
            </a:r>
            <a:r>
              <a:rPr lang="ru-RU" dirty="0" err="1"/>
              <a:t>Vagrantfile</a:t>
            </a:r>
            <a:r>
              <a:rPr lang="ru-RU" dirty="0"/>
              <a:t> для сервера.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BB56431-C25C-4722-BD6A-DC957377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01433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F79622-486C-46C2-9893-AAC902FCE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71916"/>
            <a:ext cx="9601200" cy="1917031"/>
          </a:xfrm>
        </p:spPr>
      </p:pic>
    </p:spTree>
    <p:extLst>
      <p:ext uri="{BB962C8B-B14F-4D97-AF65-F5344CB8AC3E}">
        <p14:creationId xmlns:p14="http://schemas.microsoft.com/office/powerpoint/2010/main" val="366282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5F1DC-FBC9-4826-9394-FEDDF805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Целью данной работы является получение навыков работы с программным средством </a:t>
            </a:r>
            <a:r>
              <a:rPr lang="en-US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Fail</a:t>
            </a:r>
            <a:r>
              <a:rPr lang="ru-RU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ban</a:t>
            </a:r>
            <a:r>
              <a:rPr lang="ru-RU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 для обеспечения базовой защиты от атак типа «</a:t>
            </a:r>
            <a:r>
              <a:rPr lang="en-US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brute force</a:t>
            </a:r>
            <a:r>
              <a:rPr lang="ru-RU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».</a:t>
            </a:r>
            <a:endParaRPr lang="fr-FR" sz="1800" b="1" kern="0" dirty="0">
              <a:solidFill>
                <a:srgbClr val="00000A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CFC92E1-8A1D-4DC7-8F94-BA8395F5E9D9}"/>
              </a:ext>
            </a:extLst>
          </p:cNvPr>
          <p:cNvSpPr txBox="1">
            <a:spLocks/>
          </p:cNvSpPr>
          <p:nvPr/>
        </p:nvSpPr>
        <p:spPr>
          <a:xfrm>
            <a:off x="737756" y="1168978"/>
            <a:ext cx="10550058" cy="11502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/>
              <a:t>Цель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получены навыки работы с программным средством </a:t>
            </a:r>
            <a:r>
              <a:rPr lang="en-US" dirty="0"/>
              <a:t>Fail</a:t>
            </a:r>
            <a:r>
              <a:rPr lang="ru-RU" dirty="0"/>
              <a:t>2</a:t>
            </a:r>
            <a:r>
              <a:rPr lang="en-US" dirty="0"/>
              <a:t>ban</a:t>
            </a:r>
            <a:r>
              <a:rPr lang="ru-RU" dirty="0"/>
              <a:t> для обеспечения базовой защиты от атак типа «</a:t>
            </a:r>
            <a:r>
              <a:rPr lang="en-US" dirty="0"/>
              <a:t>brute force</a:t>
            </a:r>
            <a:r>
              <a:rPr lang="ru-RU" dirty="0"/>
              <a:t>».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454" y="2939528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6165018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Установка на сервере </a:t>
            </a:r>
            <a:r>
              <a:rPr lang="en-US"/>
              <a:t>fail</a:t>
            </a:r>
            <a:r>
              <a:rPr lang="ru-RU" dirty="0"/>
              <a:t>2</a:t>
            </a:r>
            <a:r>
              <a:rPr lang="en-US" dirty="0"/>
              <a:t>ban</a:t>
            </a:r>
            <a:r>
              <a:rPr lang="ru-RU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4506B2-1204-49FC-BAA3-DC8C3BA58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11" y="2557463"/>
            <a:ext cx="7289777" cy="3317875"/>
          </a:xfrm>
        </p:spPr>
      </p:pic>
    </p:spTree>
    <p:extLst>
      <p:ext uri="{BB962C8B-B14F-4D97-AF65-F5344CB8AC3E}">
        <p14:creationId xmlns:p14="http://schemas.microsoft.com/office/powerpoint/2010/main" val="49664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9" y="5147805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Запуск сервера </a:t>
            </a:r>
            <a:r>
              <a:rPr lang="en-US" dirty="0"/>
              <a:t>fail</a:t>
            </a:r>
            <a:r>
              <a:rPr lang="ru-RU" dirty="0"/>
              <a:t>2</a:t>
            </a:r>
            <a:r>
              <a:rPr lang="en-US" dirty="0"/>
              <a:t>ban</a:t>
            </a:r>
            <a:r>
              <a:rPr lang="ru-RU" dirty="0"/>
              <a:t>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226411D-F2BD-4803-9777-85F0CA55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2899A-5E51-460C-92A8-E1234BE93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3020815"/>
            <a:ext cx="9601200" cy="1128814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5572204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Запуск просмотра в дополнительном терминале журнала событий fail2ban.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A5BFB0D-1B2E-4B40-BD38-C710B86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6B35C7-1022-4B7B-83D2-E33418EA0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74501"/>
            <a:ext cx="9601200" cy="2683799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-2" y="4522508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Создание файла с локальной конфигурацией fail2ban.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6866CE5-9A9B-4ED1-A1B9-080BE3E1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A0629-9687-46A2-8372-E45E77397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71488"/>
            <a:ext cx="9601200" cy="889824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590142" y="5661063"/>
            <a:ext cx="1101171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Настройка в файле /</a:t>
            </a:r>
            <a:r>
              <a:rPr lang="ru-RU" dirty="0" err="1"/>
              <a:t>etc</a:t>
            </a:r>
            <a:r>
              <a:rPr lang="ru-RU" dirty="0"/>
              <a:t>/fail2ban/</a:t>
            </a:r>
            <a:r>
              <a:rPr lang="ru-RU" dirty="0" err="1"/>
              <a:t>jail.d</a:t>
            </a:r>
            <a:r>
              <a:rPr lang="ru-RU" dirty="0"/>
              <a:t>/</a:t>
            </a:r>
            <a:r>
              <a:rPr lang="ru-RU" dirty="0" err="1"/>
              <a:t>customisation.local</a:t>
            </a:r>
            <a:r>
              <a:rPr lang="ru-RU" dirty="0"/>
              <a:t> времени блокирования на 1 час и включение защиты SSH.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CBF5AAF-6DC5-4FF3-A337-D2152E03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BD5FF-208A-4113-B3A1-1D8C0DCAD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43" y="2516623"/>
            <a:ext cx="6352114" cy="2873192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4901072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Перезапуск </a:t>
            </a:r>
            <a:r>
              <a:rPr lang="en-US" dirty="0"/>
              <a:t>fail</a:t>
            </a:r>
            <a:r>
              <a:rPr lang="ru-RU" dirty="0"/>
              <a:t>2</a:t>
            </a:r>
            <a:r>
              <a:rPr lang="en-US" dirty="0"/>
              <a:t>ban</a:t>
            </a:r>
            <a:r>
              <a:rPr lang="ru-RU" dirty="0"/>
              <a:t>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0F2C4E3-90AC-45DE-8C26-DC010F6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F729E-A93A-4F3C-867B-2DE36C14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13642"/>
            <a:ext cx="9601200" cy="1405517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5" y="6191487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Просмотр журнала событий.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09750A5-9F45-43F1-80F7-E86097DD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21640-9C02-4501-B59D-36FBE66AE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78889"/>
            <a:ext cx="9601200" cy="2675023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642</TotalTime>
  <Words>447</Words>
  <Application>Microsoft Office PowerPoint</Application>
  <PresentationFormat>Widescreen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Garamond</vt:lpstr>
      <vt:lpstr>Times New Roman</vt:lpstr>
      <vt:lpstr>Wingdings 2</vt:lpstr>
      <vt:lpstr>Organic</vt:lpstr>
      <vt:lpstr>Лабораторная работа №16  Базовая защита от атак типа «brute force» </vt:lpstr>
      <vt:lpstr>PowerPoint Presentation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Проверка работы Fail2ban</vt:lpstr>
      <vt:lpstr>Проверка работы Fail2ban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Вывод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claudely</dc:creator>
  <cp:lastModifiedBy>Claudely Bansimba</cp:lastModifiedBy>
  <cp:revision>457</cp:revision>
  <dcterms:created xsi:type="dcterms:W3CDTF">2022-11-11T17:59:21Z</dcterms:created>
  <dcterms:modified xsi:type="dcterms:W3CDTF">2024-12-22T19:47:54Z</dcterms:modified>
</cp:coreProperties>
</file>