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sldIdLst>
    <p:sldId id="256" r:id="rId2"/>
    <p:sldId id="257" r:id="rId3"/>
    <p:sldId id="285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80" r:id="rId14"/>
    <p:sldId id="281" r:id="rId15"/>
    <p:sldId id="282" r:id="rId16"/>
    <p:sldId id="283" r:id="rId17"/>
    <p:sldId id="284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3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33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39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803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800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066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652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823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71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6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84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23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44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84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08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51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53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84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C878A7-58A7-444C-A4BB-A4A99FC67A32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61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  <p:sldLayoutId id="2147484185" r:id="rId15"/>
    <p:sldLayoutId id="2147484186" r:id="rId16"/>
    <p:sldLayoutId id="21474841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№5</a:t>
            </a:r>
            <a:br>
              <a:rPr lang="ru-RU" sz="5400" dirty="0"/>
            </a:br>
            <a:br>
              <a:rPr lang="ru-RU" sz="5400" dirty="0"/>
            </a:br>
            <a:r>
              <a:rPr lang="ru-RU" sz="2700" dirty="0"/>
              <a:t>Расширенная настройка </a:t>
            </a:r>
            <a:r>
              <a:rPr lang="en-US" sz="2700" dirty="0"/>
              <a:t>HTTP-</a:t>
            </a:r>
            <a:r>
              <a:rPr lang="ru-RU" sz="2700" dirty="0"/>
              <a:t>сервера </a:t>
            </a:r>
            <a:r>
              <a:rPr lang="en-US" sz="2700" dirty="0"/>
              <a:t>Apache 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71" y="3954188"/>
            <a:ext cx="10572000" cy="1421612"/>
          </a:xfrm>
        </p:spPr>
        <p:txBody>
          <a:bodyPr>
            <a:normAutofit fontScale="70000" lnSpcReduction="20000"/>
          </a:bodyPr>
          <a:lstStyle/>
          <a:p>
            <a:pPr algn="ctr">
              <a:tabLst>
                <a:tab pos="3314700" algn="l"/>
                <a:tab pos="3743325" algn="l"/>
              </a:tabLst>
            </a:pP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БАНСИМБА КЛОДЕЛИ ДЬЕГРА</a:t>
            </a:r>
          </a:p>
          <a:p>
            <a:pPr algn="ctr">
              <a:tabLst>
                <a:tab pos="3314700" algn="l"/>
                <a:tab pos="5827395" algn="l"/>
              </a:tabLst>
            </a:pPr>
            <a:r>
              <a:rPr lang="ru-RU" sz="24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НПИбд 02–22</a:t>
            </a:r>
          </a:p>
          <a:p>
            <a:pPr algn="ctr">
              <a:tabLst>
                <a:tab pos="3314700" algn="l"/>
                <a:tab pos="5827395" algn="l"/>
              </a:tabLst>
            </a:pP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tabLst>
                <a:tab pos="3314700" algn="l"/>
                <a:tab pos="5827395" algn="l"/>
              </a:tabLst>
            </a:pPr>
            <a:r>
              <a:rPr lang="ru-RU" sz="2400" b="1" i="1" u="sng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дисциплина:</a:t>
            </a:r>
            <a:r>
              <a:rPr lang="ru-RU" sz="2400" b="1" i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 Администрирование сетевых подсистем</a:t>
            </a:r>
            <a:r>
              <a:rPr lang="ru-RU" sz="2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</a:t>
            </a:r>
            <a:r>
              <a:rPr lang="ru-RU" sz="24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(Lab </a:t>
            </a:r>
            <a:r>
              <a:rPr lang="en-US" sz="2400" b="1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5</a:t>
            </a:r>
            <a:r>
              <a:rPr lang="ru-RU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)</a:t>
            </a:r>
            <a:endParaRPr lang="ru-RU" sz="24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algn="ctr">
              <a:tabLst>
                <a:tab pos="3314700" algn="l"/>
                <a:tab pos="5827395" algn="l"/>
              </a:tabLst>
            </a:pP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17365D"/>
              </a:buClr>
              <a:buSzPts val="2000"/>
            </a:pPr>
            <a:endParaRPr lang="ru-RU" sz="24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851531" y="4859535"/>
            <a:ext cx="10488935" cy="48705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Перезапуск веб-сервера.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7DFB9120-1B35-4155-B2E4-85B7E98EA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5511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Конфигурирование HTTP-сервера для работы через протокол HTTPS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14C10C-1ABB-43D3-8D6B-5323A71FF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81" y="3577706"/>
            <a:ext cx="8297433" cy="1086002"/>
          </a:xfrm>
        </p:spPr>
      </p:pic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-44245" y="6177168"/>
            <a:ext cx="1228049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 </a:t>
            </a:r>
            <a:r>
              <a:rPr lang="ru-RU" dirty="0"/>
              <a:t>Открытие веб-сервера www.</a:t>
            </a:r>
            <a:r>
              <a:rPr lang="en-US" dirty="0" err="1"/>
              <a:t>claudely</a:t>
            </a:r>
            <a:r>
              <a:rPr lang="ru-RU" dirty="0"/>
              <a:t>.net и автоматическое переключение на работу по протоколу HTTPS.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D8955A9-7C4F-4DEC-AA9D-2E8F3A74D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5511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Конфигурирование HTTP-сервера для работы через протокол HTTPS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C2FB6A-083B-4633-966B-2DBF869D1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77" y="2493667"/>
            <a:ext cx="5469689" cy="3317875"/>
          </a:xfrm>
        </p:spPr>
      </p:pic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98324" y="5665168"/>
            <a:ext cx="1209367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Установка пакетов для работы с PHP.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3A497CB-AC8F-4D9D-96FD-629BD775A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124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Конфигурирование HTTP-сервера для работы с PHP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AE6437-E31B-4E69-9C55-E317ADE0C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211" y="2472402"/>
            <a:ext cx="5313902" cy="3317875"/>
          </a:xfrm>
        </p:spPr>
      </p:pic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339211" y="4863683"/>
            <a:ext cx="115135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</a:t>
            </a:r>
            <a:r>
              <a:rPr lang="ru-RU" dirty="0"/>
              <a:t> Замена файла index.html на </a:t>
            </a:r>
            <a:r>
              <a:rPr lang="ru-RU" dirty="0" err="1"/>
              <a:t>index.php</a:t>
            </a:r>
            <a:r>
              <a:rPr lang="ru-RU" dirty="0"/>
              <a:t> с содержанием из лабораторной работы.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BC6351C5-3B39-4232-BF77-3E6F8891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124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Конфигурирование HTTP-сервера для работы с PHP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283D5F-9276-41C5-A53F-04C738453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020" y="2557464"/>
            <a:ext cx="7701959" cy="2306220"/>
          </a:xfrm>
        </p:spPr>
      </p:pic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072057"/>
            <a:ext cx="12182168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</a:t>
            </a:r>
            <a:r>
              <a:rPr lang="en-US" b="1" dirty="0"/>
              <a:t>. 2.3. </a:t>
            </a:r>
            <a:r>
              <a:rPr lang="ru-RU" dirty="0"/>
              <a:t>Корректировка прав доступа в каталог с веб-контентом, восстановление контекста безопасности в </a:t>
            </a:r>
            <a:r>
              <a:rPr lang="en-US" dirty="0" err="1"/>
              <a:t>SELinux</a:t>
            </a:r>
            <a:r>
              <a:rPr lang="en-US" dirty="0"/>
              <a:t> </a:t>
            </a:r>
            <a:r>
              <a:rPr lang="ru-RU" dirty="0"/>
              <a:t>и перезапуск </a:t>
            </a:r>
            <a:r>
              <a:rPr lang="en-US" dirty="0"/>
              <a:t>HTTP</a:t>
            </a:r>
            <a:r>
              <a:rPr lang="ru-RU" dirty="0"/>
              <a:t>-сервера.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1B43898-89CE-4069-8ECF-0E5876E1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124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Конфигурирование HTTP-сервера для работы с PHP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56C09C-441E-4025-AF03-86E8CA698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261" y="2910680"/>
            <a:ext cx="9097645" cy="1867161"/>
          </a:xfrm>
        </p:spPr>
      </p:pic>
    </p:spTree>
    <p:extLst>
      <p:ext uri="{BB962C8B-B14F-4D97-AF65-F5344CB8AC3E}">
        <p14:creationId xmlns:p14="http://schemas.microsoft.com/office/powerpoint/2010/main" val="197041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248264" y="6101478"/>
            <a:ext cx="1169546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</a:t>
            </a:r>
            <a:r>
              <a:rPr lang="ru-RU" dirty="0"/>
              <a:t> Проверка вывода страницы с информацией об используемой на веб-сервере версии PHP.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AF8206B-8357-44E3-BC30-AEBE2142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7124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Конфигурирование HTTP-сервера для работы с PHP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C7885E-6DD3-4333-8449-31840873B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93" y="2557463"/>
            <a:ext cx="4739810" cy="3544015"/>
          </a:xfrm>
        </p:spPr>
      </p:pic>
    </p:spTree>
    <p:extLst>
      <p:ext uri="{BB962C8B-B14F-4D97-AF65-F5344CB8AC3E}">
        <p14:creationId xmlns:p14="http://schemas.microsoft.com/office/powerpoint/2010/main" val="865303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" y="6017215"/>
            <a:ext cx="1219199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</a:t>
            </a:r>
            <a:r>
              <a:rPr lang="ru-RU" dirty="0"/>
              <a:t> Внесение изменений в настройки внутреннего окружения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</a:t>
            </a:r>
            <a:r>
              <a:rPr lang="ru-RU" dirty="0" err="1"/>
              <a:t>http</a:t>
            </a:r>
            <a:r>
              <a:rPr lang="ru-RU" dirty="0"/>
              <a:t> и копирование конфигурационных файлов в каталоги.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6FD97D7-74B4-4FD7-BFE5-D8609F32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952431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B315B-978D-4F31-B232-2F586E3A3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446" y="2557463"/>
            <a:ext cx="6215107" cy="3317875"/>
          </a:xfrm>
        </p:spPr>
      </p:pic>
    </p:spTree>
    <p:extLst>
      <p:ext uri="{BB962C8B-B14F-4D97-AF65-F5344CB8AC3E}">
        <p14:creationId xmlns:p14="http://schemas.microsoft.com/office/powerpoint/2010/main" val="169003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17986" y="6023556"/>
            <a:ext cx="1195602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</a:t>
            </a:r>
            <a:r>
              <a:rPr lang="ru-RU" dirty="0"/>
              <a:t> Внесение изменений в скрипт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/http.sh, добавив установку PHP и настройку межсетевого экрана, разрешающую работать с </a:t>
            </a:r>
            <a:r>
              <a:rPr lang="ru-RU" dirty="0" err="1"/>
              <a:t>https</a:t>
            </a:r>
            <a:r>
              <a:rPr lang="ru-RU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9A01077-6B4F-4011-A817-22E21AEF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952431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661BE-2683-4DF1-B10A-F78F11241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48" y="2557463"/>
            <a:ext cx="4970833" cy="3317875"/>
          </a:xfrm>
        </p:spPr>
      </p:pic>
    </p:spTree>
    <p:extLst>
      <p:ext uri="{BB962C8B-B14F-4D97-AF65-F5344CB8AC3E}">
        <p14:creationId xmlns:p14="http://schemas.microsoft.com/office/powerpoint/2010/main" val="329068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В ходе выполнения лабораторной работы были приобретены практические навыки по расширенному конфигурированию </a:t>
            </a:r>
            <a:r>
              <a:rPr lang="en-US" dirty="0"/>
              <a:t>HTTP</a:t>
            </a:r>
            <a:r>
              <a:rPr lang="ru-RU" dirty="0"/>
              <a:t>-сервера </a:t>
            </a:r>
            <a:r>
              <a:rPr lang="en-US" dirty="0"/>
              <a:t>Apache</a:t>
            </a:r>
            <a:r>
              <a:rPr lang="ru-RU" dirty="0"/>
              <a:t> в части безопасности и возможности использования </a:t>
            </a:r>
            <a:r>
              <a:rPr lang="en-US" dirty="0"/>
              <a:t>PHP</a:t>
            </a:r>
            <a:r>
              <a:rPr lang="ru-RU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4955" y="2980488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i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192361"/>
            <a:ext cx="10571998" cy="970450"/>
          </a:xfrm>
        </p:spPr>
        <p:txBody>
          <a:bodyPr>
            <a:normAutofit/>
          </a:bodyPr>
          <a:lstStyle/>
          <a:p>
            <a:r>
              <a:rPr lang="ru-RU" dirty="0"/>
              <a:t>Цель работы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2528A-8264-466C-8EE0-A24A8628A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b="0" i="0" u="none" strike="noStrike" baseline="0" dirty="0">
                <a:latin typeface="IBMPlexSerif-Regular"/>
              </a:rPr>
              <a:t>Приобретение практических навыков по расширенному конфигурированию HTTP-сервера Apache в части безопасности и возможности использования PHP.</a:t>
            </a:r>
            <a:endParaRPr lang="fr-FR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34AE4-A3EB-45CD-AB17-ACEE46F6A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2" y="4313768"/>
            <a:ext cx="2924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39" y="896385"/>
            <a:ext cx="10571998" cy="970450"/>
          </a:xfrm>
        </p:spPr>
        <p:txBody>
          <a:bodyPr>
            <a:noAutofit/>
          </a:bodyPr>
          <a:lstStyle/>
          <a:p>
            <a:r>
              <a:rPr lang="ru-RU" sz="3200" dirty="0"/>
              <a:t>Конфигурирование HTTP-сервера для работы через протокол HTTPS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0000" y="5742414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рабочего каталога с проектом и запуск виртуальной машины </a:t>
            </a:r>
            <a:r>
              <a:rPr lang="en-US" dirty="0"/>
              <a:t>server</a:t>
            </a:r>
            <a:r>
              <a:rPr lang="ru-RU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B7D46F-92E0-47DC-B354-55B779C89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055" y="2557463"/>
            <a:ext cx="6041889" cy="3317875"/>
          </a:xfrm>
        </p:spPr>
      </p:pic>
    </p:spTree>
    <p:extLst>
      <p:ext uri="{BB962C8B-B14F-4D97-AF65-F5344CB8AC3E}">
        <p14:creationId xmlns:p14="http://schemas.microsoft.com/office/powerpoint/2010/main" val="139415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485094" y="5463865"/>
            <a:ext cx="12093677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Переход в режим суперпользователя и создание в каталоге /</a:t>
            </a:r>
            <a:r>
              <a:rPr lang="en-US" dirty="0" err="1"/>
              <a:t>etc</a:t>
            </a:r>
            <a:r>
              <a:rPr lang="ru-RU" dirty="0"/>
              <a:t>/</a:t>
            </a:r>
            <a:r>
              <a:rPr lang="en-US" dirty="0" err="1"/>
              <a:t>ssl</a:t>
            </a:r>
            <a:r>
              <a:rPr lang="en-US" dirty="0"/>
              <a:t> </a:t>
            </a:r>
            <a:r>
              <a:rPr lang="ru-RU" dirty="0"/>
              <a:t>каталога </a:t>
            </a:r>
            <a:r>
              <a:rPr lang="en-US" dirty="0"/>
              <a:t>private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A4E5F59-7329-4902-A8BC-F950164F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5511"/>
            <a:ext cx="10571998" cy="970450"/>
          </a:xfrm>
        </p:spPr>
        <p:txBody>
          <a:bodyPr>
            <a:noAutofit/>
          </a:bodyPr>
          <a:lstStyle/>
          <a:p>
            <a:r>
              <a:rPr lang="ru-RU" sz="2800" dirty="0"/>
              <a:t>Конфигурирование HTTP-сервера для работы через протокол HTTPS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813BF1-36A3-40A7-9855-3B614E0A9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152" y="2903003"/>
            <a:ext cx="9601200" cy="2560862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625918" y="6302657"/>
            <a:ext cx="1094016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Генерация ключа.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73EB008-9212-4AFC-A74D-E61202D6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5511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Конфигурирование HTTP-сервера для работы через протокол HTTPS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DC67D4-55D7-423E-A191-5BB596F15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475" y="2557463"/>
            <a:ext cx="5175050" cy="3317875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-1" y="4378608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Генерация сертификата.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F91D7C4-C6F2-4484-8DC2-DA31668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5511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Конфигурирование HTTP-сервера для работы через протокол HTTPS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E33B2F-8E96-4A88-BA61-52F158185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479" y="3082285"/>
            <a:ext cx="9601200" cy="1183709"/>
          </a:xfr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902808" y="4923685"/>
            <a:ext cx="10067403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Открытие каталога с конфигурационными файлами.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05CEAB2-CFC5-4006-98A9-13F5725D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5511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Конфигурирование HTTP-сервера для работы через протокол HTTPS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64ABC9-7BF4-4ECC-A0A6-3A6A88F36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467" y="3445259"/>
            <a:ext cx="6897063" cy="1276528"/>
          </a:xfr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0" y="6100201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Открытие файла /etc/httpd/conf.d/www.</a:t>
            </a:r>
            <a:r>
              <a:rPr lang="en-US" dirty="0" err="1"/>
              <a:t>claudely</a:t>
            </a:r>
            <a:r>
              <a:rPr lang="ru-RU" dirty="0"/>
              <a:t>.net.conf на редактирование и замена содержимого.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369CB21-BD7D-4EC7-AC2C-5B9D38B0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5511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Конфигурирование HTTP-сервера для работы через протокол HTTPS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8E813D-25CC-4A83-8792-4984948A0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339" y="2431451"/>
            <a:ext cx="5422604" cy="3761411"/>
          </a:xfr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81896" y="6164443"/>
            <a:ext cx="11828206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Внесение изменений в настройки межсетевого экрана на сервере, разрешив работу с </a:t>
            </a:r>
            <a:r>
              <a:rPr lang="ru-RU" dirty="0" err="1"/>
              <a:t>https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06A3FA6-032F-430D-AEF3-2924557E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45511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Конфигурирование HTTP-сервера для работы через протокол HTTPS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4DB049-2D50-4DCD-B2AE-757CEF41D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791" y="2642523"/>
            <a:ext cx="5471722" cy="3317875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352</TotalTime>
  <Words>436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Garamond</vt:lpstr>
      <vt:lpstr>IBMPlexSerif-Regular</vt:lpstr>
      <vt:lpstr>Times New Roman</vt:lpstr>
      <vt:lpstr>Wingdings 2</vt:lpstr>
      <vt:lpstr>Organic</vt:lpstr>
      <vt:lpstr>Лабораторная работа №5  Расширенная настройка HTTP-сервера Apache  </vt:lpstr>
      <vt:lpstr>Цель работы</vt:lpstr>
      <vt:lpstr>Конфигурирование HTTP-сервера для работы через протокол HTTPS</vt:lpstr>
      <vt:lpstr>Конфигурирование HTTP-сервера для работы через протокол HTTPS</vt:lpstr>
      <vt:lpstr>Конфигурирование HTTP-сервера для работы через протокол HTTPS</vt:lpstr>
      <vt:lpstr>Конфигурирование HTTP-сервера для работы через протокол HTTPS</vt:lpstr>
      <vt:lpstr>Конфигурирование HTTP-сервера для работы через протокол HTTPS</vt:lpstr>
      <vt:lpstr>Конфигурирование HTTP-сервера для работы через протокол HTTPS</vt:lpstr>
      <vt:lpstr>Конфигурирование HTTP-сервера для работы через протокол HTTPS</vt:lpstr>
      <vt:lpstr>Конфигурирование HTTP-сервера для работы через протокол HTTPS</vt:lpstr>
      <vt:lpstr>Конфигурирование HTTP-сервера для работы через протокол HTTPS</vt:lpstr>
      <vt:lpstr>Конфигурирование HTTP-сервера для работы с PHP</vt:lpstr>
      <vt:lpstr>Конфигурирование HTTP-сервера для работы с PHP</vt:lpstr>
      <vt:lpstr>Конфигурирование HTTP-сервера для работы с PHP</vt:lpstr>
      <vt:lpstr>Конфигурирование HTTP-сервера для работы с PHP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Вывод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Claudely Bansimba</dc:creator>
  <cp:lastModifiedBy>Claudely Bansimba</cp:lastModifiedBy>
  <cp:revision>190</cp:revision>
  <dcterms:created xsi:type="dcterms:W3CDTF">2022-11-11T17:59:21Z</dcterms:created>
  <dcterms:modified xsi:type="dcterms:W3CDTF">2024-10-04T18:30:11Z</dcterms:modified>
</cp:coreProperties>
</file>