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sldIdLst>
    <p:sldId id="256" r:id="rId2"/>
    <p:sldId id="257" r:id="rId3"/>
    <p:sldId id="300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80" r:id="rId14"/>
    <p:sldId id="281" r:id="rId15"/>
    <p:sldId id="282" r:id="rId16"/>
    <p:sldId id="283" r:id="rId17"/>
    <p:sldId id="284" r:id="rId18"/>
    <p:sldId id="286" r:id="rId19"/>
    <p:sldId id="287" r:id="rId20"/>
    <p:sldId id="288" r:id="rId21"/>
    <p:sldId id="289" r:id="rId22"/>
    <p:sldId id="290" r:id="rId23"/>
    <p:sldId id="292" r:id="rId24"/>
    <p:sldId id="293" r:id="rId25"/>
    <p:sldId id="295" r:id="rId26"/>
    <p:sldId id="296" r:id="rId27"/>
    <p:sldId id="297" r:id="rId28"/>
    <p:sldId id="298" r:id="rId29"/>
    <p:sldId id="299" r:id="rId30"/>
    <p:sldId id="278" r:id="rId31"/>
    <p:sldId id="27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30" y="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5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9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7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31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860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875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7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220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7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07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04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67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73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48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86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37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C878A7-58A7-444C-A4BB-A4A99FC67A32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27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807778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</a:t>
            </a:r>
            <a:r>
              <a:rPr lang="en-US" dirty="0"/>
              <a:t>8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Настройка </a:t>
            </a:r>
            <a:r>
              <a:rPr lang="en-US" sz="2800" dirty="0"/>
              <a:t>SMTP-</a:t>
            </a:r>
            <a:r>
              <a:rPr lang="ru-RU" sz="2800" dirty="0"/>
              <a:t>сервера</a:t>
            </a:r>
            <a:br>
              <a:rPr lang="ru-RU" sz="54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909" y="3957934"/>
            <a:ext cx="10572000" cy="1421612"/>
          </a:xfrm>
        </p:spPr>
        <p:txBody>
          <a:bodyPr>
            <a:normAutofit fontScale="85000" lnSpcReduction="20000"/>
          </a:bodyPr>
          <a:lstStyle/>
          <a:p>
            <a:pPr algn="ctr">
              <a:tabLst>
                <a:tab pos="3314700" algn="l"/>
                <a:tab pos="3743325" algn="l"/>
              </a:tabLst>
            </a:pPr>
            <a: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БАНСИМБА КЛОДЕЛИ ДЬЕГРА</a:t>
            </a: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0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НПИбд 02–22</a:t>
            </a:r>
          </a:p>
          <a:p>
            <a:pPr algn="ctr">
              <a:tabLst>
                <a:tab pos="3314700" algn="l"/>
                <a:tab pos="5827395" algn="l"/>
              </a:tabLst>
            </a:pP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000" b="1" i="1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дисциплина:</a:t>
            </a:r>
            <a:r>
              <a:rPr lang="ru-RU" sz="2000" b="1" i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 Администрирование сетевых подсистем</a:t>
            </a:r>
            <a:r>
              <a:rPr lang="ru-RU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</a:t>
            </a:r>
            <a:r>
              <a:rPr lang="ru-RU" sz="2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(Lab </a:t>
            </a:r>
            <a:r>
              <a:rPr lang="en-US" sz="2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8</a:t>
            </a:r>
            <a:r>
              <a:rPr lang="ru-RU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)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endParaRPr lang="ru-RU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17365D"/>
              </a:buClr>
              <a:buSzPts val="2000"/>
            </a:pPr>
            <a:endParaRPr lang="ru-RU"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491509" y="5652634"/>
            <a:ext cx="11495580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Запуск на втором терминале мониторинга работы почтовой службы и просмотр действий с сообщением.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60ADA56-7F3D-4688-8835-DCC816C7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82662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Postfix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36E300-2295-47D8-B2B7-F2049BD1A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045" y="2557463"/>
            <a:ext cx="5409909" cy="3317875"/>
          </a:xfr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81886" y="5804612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Установка на клиенте необходимого пакета </a:t>
            </a:r>
            <a:r>
              <a:rPr lang="en-US" dirty="0"/>
              <a:t>postfix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EAAA551-74AE-409B-BF64-35028353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32" y="1249397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Postfix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9E2223-7DC9-476F-9CA9-7CDC0E2C0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69" y="2557463"/>
            <a:ext cx="5880061" cy="3317875"/>
          </a:xfrm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98324" y="5754936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3.4. </a:t>
            </a:r>
            <a:r>
              <a:rPr lang="ru-RU" dirty="0"/>
              <a:t>Установка на клиенте необходимого пакета 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nail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548A864-25F2-47F2-8BA8-7C7DE572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63" y="1041707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Postfix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E84FDB-618B-4753-AD2F-1CA260661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99" y="2557463"/>
            <a:ext cx="6819202" cy="3317875"/>
          </a:xfrm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95398" y="4648620"/>
            <a:ext cx="9601200" cy="16538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3.5.</a:t>
            </a:r>
            <a:r>
              <a:rPr lang="ru-RU" dirty="0"/>
              <a:t> Отключение IPv6 в списке разрешённых в работе </a:t>
            </a:r>
            <a:r>
              <a:rPr lang="ru-RU" dirty="0" err="1"/>
              <a:t>Postfix</a:t>
            </a:r>
            <a:r>
              <a:rPr lang="ru-RU" dirty="0"/>
              <a:t> протоколов (только IPv4), запуск на клиенте </a:t>
            </a:r>
            <a:r>
              <a:rPr lang="en-US" dirty="0"/>
              <a:t>Postfix</a:t>
            </a:r>
            <a:r>
              <a:rPr lang="ru-RU" dirty="0"/>
              <a:t>. Отправка себе второго письма, используя утилиту </a:t>
            </a:r>
            <a:r>
              <a:rPr lang="ru-RU" dirty="0" err="1"/>
              <a:t>mail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56D5853-DD19-46A5-9C2E-D1D655BC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1296130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Postfix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993B4-AD4D-4576-B0C7-D8D33FD1A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83" y="2990003"/>
            <a:ext cx="9601200" cy="1601418"/>
          </a:xfrm>
        </p:spPr>
      </p:pic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79978" y="5066830"/>
            <a:ext cx="12182168" cy="11946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3.6. </a:t>
            </a:r>
            <a:r>
              <a:rPr lang="ru-RU" dirty="0"/>
              <a:t>Запуск мониторинга работы почтовой службы.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E2E7DB9-6144-44E2-A028-1416C9F2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63" y="990091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Postfix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E5C7D-A75C-432D-A2FF-805E4A00E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84" y="2983833"/>
            <a:ext cx="9601200" cy="2082997"/>
          </a:xfrm>
        </p:spPr>
      </p:pic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47040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3.7.</a:t>
            </a:r>
            <a:r>
              <a:rPr lang="ru-RU" dirty="0"/>
              <a:t> В конфигурации </a:t>
            </a:r>
            <a:r>
              <a:rPr lang="ru-RU" dirty="0" err="1"/>
              <a:t>Postfix</a:t>
            </a:r>
            <a:r>
              <a:rPr lang="ru-RU" dirty="0"/>
              <a:t> на сервере просмотрим значения параметров сетевых интерфейсов </a:t>
            </a:r>
            <a:r>
              <a:rPr lang="ru-RU" dirty="0" err="1"/>
              <a:t>inet_interfaces</a:t>
            </a:r>
            <a:r>
              <a:rPr lang="ru-RU" dirty="0"/>
              <a:t> и сетевых адресов </a:t>
            </a:r>
            <a:r>
              <a:rPr lang="ru-RU" dirty="0" err="1"/>
              <a:t>mynetworks</a:t>
            </a:r>
            <a:r>
              <a:rPr lang="ru-RU" dirty="0"/>
              <a:t>, разрешение </a:t>
            </a:r>
            <a:r>
              <a:rPr lang="ru-RU" dirty="0" err="1"/>
              <a:t>Postfix</a:t>
            </a:r>
            <a:r>
              <a:rPr lang="ru-RU" dirty="0"/>
              <a:t> прослушивать соединения не только с локального узла, но и с других интерфейсов сети. Добавление адреса внутренней сети. Перезагрузка конфигурации </a:t>
            </a:r>
            <a:r>
              <a:rPr lang="ru-RU" dirty="0" err="1"/>
              <a:t>Postfix</a:t>
            </a:r>
            <a:r>
              <a:rPr lang="ru-RU" dirty="0"/>
              <a:t> и перезапуск </a:t>
            </a:r>
            <a:r>
              <a:rPr lang="ru-RU" dirty="0" err="1"/>
              <a:t>Postfix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810B1D9-B0F3-451D-B6B6-6135B24E8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133392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Postfix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9D4750-C4EA-45B2-A235-18925DF07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30" y="2450747"/>
            <a:ext cx="9601200" cy="2855881"/>
          </a:xfrm>
        </p:spPr>
      </p:pic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219825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3.8. </a:t>
            </a:r>
            <a:r>
              <a:rPr lang="ru-RU" dirty="0"/>
              <a:t>Повторная отправка сообщения с клиента.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2F96057-1A6A-4C89-B273-33DD8B7A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218444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Postfix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EE427F-E450-41A9-9F32-72E68B941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865871"/>
            <a:ext cx="9601200" cy="1486408"/>
          </a:xfrm>
        </p:spPr>
      </p:pic>
    </p:spTree>
    <p:extLst>
      <p:ext uri="{BB962C8B-B14F-4D97-AF65-F5344CB8AC3E}">
        <p14:creationId xmlns:p14="http://schemas.microsoft.com/office/powerpoint/2010/main" val="4029249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78340" y="4047466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 </a:t>
            </a:r>
            <a:r>
              <a:rPr lang="ru-RU" dirty="0"/>
              <a:t>Отправка с клиента письма на свой доменный адрес.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41" y="1039777"/>
            <a:ext cx="10571998" cy="970450"/>
          </a:xfrm>
        </p:spPr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Postfix </a:t>
            </a:r>
            <a:r>
              <a:rPr lang="ru-RU" dirty="0"/>
              <a:t>для домена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5C9ED8-6F16-447B-827D-7A0776312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66" y="3223900"/>
            <a:ext cx="8888065" cy="743054"/>
          </a:xfrm>
        </p:spPr>
      </p:pic>
    </p:spTree>
    <p:extLst>
      <p:ext uri="{BB962C8B-B14F-4D97-AF65-F5344CB8AC3E}">
        <p14:creationId xmlns:p14="http://schemas.microsoft.com/office/powerpoint/2010/main" val="223665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01963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4.3. </a:t>
            </a:r>
            <a:r>
              <a:rPr lang="ru-RU" dirty="0"/>
              <a:t>Просмотр сообщений, ожидающих в очереди на отправление.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7184CFC-14C2-4533-82CD-982F7DFE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5157"/>
            <a:ext cx="10571998" cy="970450"/>
          </a:xfrm>
        </p:spPr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Postfix </a:t>
            </a:r>
            <a:r>
              <a:rPr lang="ru-RU" dirty="0"/>
              <a:t>для домена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EF7BDF-7BE6-4CC0-BB44-1AD13094D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36" y="2838367"/>
            <a:ext cx="6811326" cy="1181265"/>
          </a:xfrm>
        </p:spPr>
      </p:pic>
    </p:spTree>
    <p:extLst>
      <p:ext uri="{BB962C8B-B14F-4D97-AF65-F5344CB8AC3E}">
        <p14:creationId xmlns:p14="http://schemas.microsoft.com/office/powerpoint/2010/main" val="282301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452084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4.4. </a:t>
            </a:r>
            <a:r>
              <a:rPr lang="ru-RU" dirty="0"/>
              <a:t>Запись MX-записи с указанием имени почтового сервера mail.</a:t>
            </a:r>
            <a:r>
              <a:rPr lang="en-US" dirty="0" err="1"/>
              <a:t>claudely</a:t>
            </a:r>
            <a:r>
              <a:rPr lang="ru-RU" dirty="0"/>
              <a:t>.net в файле прямой DNS-зоны.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8D2A01A-57D0-459D-AD7C-BEE44450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5157"/>
            <a:ext cx="10571998" cy="970450"/>
          </a:xfrm>
        </p:spPr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Postfix </a:t>
            </a:r>
            <a:r>
              <a:rPr lang="ru-RU" dirty="0"/>
              <a:t>для домена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5545D5-9A60-4DF3-BFCD-BF38CB51F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50" y="2557463"/>
            <a:ext cx="6063299" cy="3317875"/>
          </a:xfrm>
        </p:spPr>
      </p:pic>
    </p:spTree>
    <p:extLst>
      <p:ext uri="{BB962C8B-B14F-4D97-AF65-F5344CB8AC3E}">
        <p14:creationId xmlns:p14="http://schemas.microsoft.com/office/powerpoint/2010/main" val="341189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99776-2FBD-41CA-8D9F-313A8B4D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63" y="2556932"/>
            <a:ext cx="9026233" cy="1230554"/>
          </a:xfrm>
        </p:spPr>
        <p:txBody>
          <a:bodyPr/>
          <a:lstStyle/>
          <a:p>
            <a:pPr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Целью данной работы является приобретение практических навыков по установке и конфигурированию </a:t>
            </a:r>
            <a:r>
              <a:rPr lang="en-US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SMTP</a:t>
            </a:r>
            <a:r>
              <a:rPr lang="ru-RU" sz="18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сервера.</a:t>
            </a:r>
            <a:endParaRPr lang="fr-FR" sz="1800" b="1" kern="0" dirty="0">
              <a:solidFill>
                <a:srgbClr val="00000A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5C23C89-C3D6-41E6-80F0-358156F838CE}"/>
              </a:ext>
            </a:extLst>
          </p:cNvPr>
          <p:cNvSpPr txBox="1">
            <a:spLocks/>
          </p:cNvSpPr>
          <p:nvPr/>
        </p:nvSpPr>
        <p:spPr>
          <a:xfrm>
            <a:off x="810000" y="1080847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Цель работы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49141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4.5. </a:t>
            </a:r>
            <a:r>
              <a:rPr lang="ru-RU" dirty="0"/>
              <a:t>Запись MX-записи с указанием имени почтового сервера mail.</a:t>
            </a:r>
            <a:r>
              <a:rPr lang="en-US" dirty="0" err="1"/>
              <a:t>claudely</a:t>
            </a:r>
            <a:r>
              <a:rPr lang="ru-RU" dirty="0"/>
              <a:t>.net в файле обратной DNS-зоны.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DFE004D-B320-47A8-8F1B-A7518CF8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5157"/>
            <a:ext cx="10571998" cy="970450"/>
          </a:xfrm>
        </p:spPr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Postfix </a:t>
            </a:r>
            <a:r>
              <a:rPr lang="ru-RU" dirty="0"/>
              <a:t>для домена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7F5A17-4293-47DD-BA04-AF66608DD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22" y="2557463"/>
            <a:ext cx="6233755" cy="3317875"/>
          </a:xfrm>
        </p:spPr>
      </p:pic>
    </p:spTree>
    <p:extLst>
      <p:ext uri="{BB962C8B-B14F-4D97-AF65-F5344CB8AC3E}">
        <p14:creationId xmlns:p14="http://schemas.microsoft.com/office/powerpoint/2010/main" val="1052282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545910" y="4000655"/>
            <a:ext cx="10571998" cy="22636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4.6.</a:t>
            </a:r>
            <a:r>
              <a:rPr lang="ru-RU" dirty="0"/>
              <a:t> Добавление в конфигурации </a:t>
            </a:r>
            <a:r>
              <a:rPr lang="ru-RU" dirty="0" err="1"/>
              <a:t>Postfix</a:t>
            </a:r>
            <a:r>
              <a:rPr lang="ru-RU" dirty="0"/>
              <a:t> домена в список элементов сети, для которых данный сервер является конечной точкой доставки почты.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344CEDE-D280-49F8-AE87-CA0E58DE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5157"/>
            <a:ext cx="10571998" cy="970450"/>
          </a:xfrm>
        </p:spPr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Postfix </a:t>
            </a:r>
            <a:r>
              <a:rPr lang="ru-RU" dirty="0"/>
              <a:t>для домена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F0A5FC-BED2-4FF5-B959-DB9A93D30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43" y="2729501"/>
            <a:ext cx="9601200" cy="1568079"/>
          </a:xfrm>
        </p:spPr>
      </p:pic>
    </p:spTree>
    <p:extLst>
      <p:ext uri="{BB962C8B-B14F-4D97-AF65-F5344CB8AC3E}">
        <p14:creationId xmlns:p14="http://schemas.microsoft.com/office/powerpoint/2010/main" val="3860699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584527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4.7. </a:t>
            </a:r>
            <a:r>
              <a:rPr lang="ru-RU" dirty="0"/>
              <a:t>Восстановление контекста безопасности в </a:t>
            </a:r>
            <a:r>
              <a:rPr lang="ru-RU" dirty="0" err="1"/>
              <a:t>SELinux</a:t>
            </a:r>
            <a:r>
              <a:rPr lang="ru-RU" dirty="0"/>
              <a:t>, перезапуск </a:t>
            </a:r>
            <a:r>
              <a:rPr lang="en-US" dirty="0"/>
              <a:t>DNS</a:t>
            </a:r>
            <a:r>
              <a:rPr lang="ru-RU" dirty="0"/>
              <a:t> и попытка отправки сообщений, находящихся в очереди на отправление.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D88D3D9-DA1A-45F2-AEF0-B8D7995C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5157"/>
            <a:ext cx="10571998" cy="970450"/>
          </a:xfrm>
        </p:spPr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Postfix </a:t>
            </a:r>
            <a:r>
              <a:rPr lang="ru-RU" dirty="0"/>
              <a:t>для домена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8DB5BD-6230-41E3-80AE-3DBCE9D52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27" y="2557463"/>
            <a:ext cx="6221745" cy="3317875"/>
          </a:xfrm>
        </p:spPr>
      </p:pic>
    </p:spTree>
    <p:extLst>
      <p:ext uri="{BB962C8B-B14F-4D97-AF65-F5344CB8AC3E}">
        <p14:creationId xmlns:p14="http://schemas.microsoft.com/office/powerpoint/2010/main" val="831400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64315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4.9. </a:t>
            </a:r>
            <a:r>
              <a:rPr lang="ru-RU" dirty="0"/>
              <a:t>Проверка отправки почты с клиента на доменный адрес.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B23B173-3766-44CD-9570-2FD0A24D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5157"/>
            <a:ext cx="10571998" cy="970450"/>
          </a:xfrm>
        </p:spPr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Postfix </a:t>
            </a:r>
            <a:r>
              <a:rPr lang="ru-RU" dirty="0"/>
              <a:t>для домена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7B3C79-7DC3-422B-A7F9-5CC207DD5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38" y="2703699"/>
            <a:ext cx="5799323" cy="3025402"/>
          </a:xfrm>
        </p:spPr>
      </p:pic>
    </p:spTree>
    <p:extLst>
      <p:ext uri="{BB962C8B-B14F-4D97-AF65-F5344CB8AC3E}">
        <p14:creationId xmlns:p14="http://schemas.microsoft.com/office/powerpoint/2010/main" val="1847853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64315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5.1.</a:t>
            </a:r>
            <a:r>
              <a:rPr lang="ru-RU" dirty="0"/>
              <a:t> Переход в каталог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 на виртуальной машине </a:t>
            </a:r>
            <a:r>
              <a:rPr lang="ru-RU" dirty="0" err="1"/>
              <a:t>server</a:t>
            </a:r>
            <a:r>
              <a:rPr lang="ru-RU" dirty="0"/>
              <a:t> для внесения изменений в настройки внутреннего окружения. Замена конфигурационных файлов </a:t>
            </a:r>
            <a:r>
              <a:rPr lang="en-US" dirty="0"/>
              <a:t>DNS</a:t>
            </a:r>
            <a:r>
              <a:rPr lang="ru-RU" dirty="0"/>
              <a:t>-сервера.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08F1B0-AE5A-45DA-BFC9-616B225BA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16" y="2557463"/>
            <a:ext cx="5568567" cy="3317875"/>
          </a:xfrm>
        </p:spPr>
      </p:pic>
    </p:spTree>
    <p:extLst>
      <p:ext uri="{BB962C8B-B14F-4D97-AF65-F5344CB8AC3E}">
        <p14:creationId xmlns:p14="http://schemas.microsoft.com/office/powerpoint/2010/main" val="319575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54590" y="553375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5.3. </a:t>
            </a:r>
            <a:r>
              <a:rPr lang="ru-RU" dirty="0"/>
              <a:t>Открытие файла на редактирование и добавление скрипта.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28A33A-8918-47BF-97A4-5398443AB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57" y="2509695"/>
            <a:ext cx="4155743" cy="3495889"/>
          </a:xfrm>
        </p:spPr>
      </p:pic>
    </p:spTree>
    <p:extLst>
      <p:ext uri="{BB962C8B-B14F-4D97-AF65-F5344CB8AC3E}">
        <p14:creationId xmlns:p14="http://schemas.microsoft.com/office/powerpoint/2010/main" val="1756498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4384625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5.4. </a:t>
            </a:r>
            <a:r>
              <a:rPr lang="ru-RU" dirty="0"/>
              <a:t>Переход в каталог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en-US"/>
              <a:t>client</a:t>
            </a:r>
            <a:r>
              <a:rPr lang="ru-RU"/>
              <a:t>/ </a:t>
            </a:r>
            <a:r>
              <a:rPr lang="ru-RU" dirty="0"/>
              <a:t>на виртуальной машине </a:t>
            </a:r>
            <a:r>
              <a:rPr lang="en-US" dirty="0"/>
              <a:t>client </a:t>
            </a:r>
            <a:r>
              <a:rPr lang="ru-RU" dirty="0"/>
              <a:t>для внесения изменений в настройки внутреннего окружения. </a:t>
            </a:r>
            <a:r>
              <a:rPr lang="en-US" dirty="0"/>
              <a:t>C</a:t>
            </a:r>
            <a:r>
              <a:rPr lang="ru-RU" dirty="0" err="1"/>
              <a:t>оздание</a:t>
            </a:r>
            <a:r>
              <a:rPr lang="ru-RU" dirty="0"/>
              <a:t> исполняемого файла mail.sh.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D45F02-84BC-4989-95A8-D75722899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168" y="2607351"/>
            <a:ext cx="9601200" cy="1643298"/>
          </a:xfrm>
        </p:spPr>
      </p:pic>
    </p:spTree>
    <p:extLst>
      <p:ext uri="{BB962C8B-B14F-4D97-AF65-F5344CB8AC3E}">
        <p14:creationId xmlns:p14="http://schemas.microsoft.com/office/powerpoint/2010/main" val="1353380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436676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5.5. </a:t>
            </a:r>
            <a:r>
              <a:rPr lang="ru-RU" dirty="0"/>
              <a:t>Открытие файла на редактирование и добавление скрипта.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CCD83E-807A-42C4-8466-C19D0CBB7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126" y="2557463"/>
            <a:ext cx="8893748" cy="3317875"/>
          </a:xfrm>
        </p:spPr>
      </p:pic>
    </p:spTree>
    <p:extLst>
      <p:ext uri="{BB962C8B-B14F-4D97-AF65-F5344CB8AC3E}">
        <p14:creationId xmlns:p14="http://schemas.microsoft.com/office/powerpoint/2010/main" val="2440835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275148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5.6. </a:t>
            </a:r>
            <a:r>
              <a:rPr lang="ru-RU" dirty="0"/>
              <a:t>Добавление записи в </a:t>
            </a:r>
            <a:r>
              <a:rPr lang="ru-RU" dirty="0" err="1"/>
              <a:t>Vagrantfile</a:t>
            </a:r>
            <a:r>
              <a:rPr lang="ru-RU" dirty="0"/>
              <a:t> в разделе конфигураций для сервера.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E9DB44-828B-48F0-A275-4AB1B4898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367" y="2557463"/>
            <a:ext cx="7231265" cy="3031295"/>
          </a:xfrm>
        </p:spPr>
      </p:pic>
    </p:spTree>
    <p:extLst>
      <p:ext uri="{BB962C8B-B14F-4D97-AF65-F5344CB8AC3E}">
        <p14:creationId xmlns:p14="http://schemas.microsoft.com/office/powerpoint/2010/main" val="227302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41701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5.7.</a:t>
            </a:r>
            <a:r>
              <a:rPr lang="ru-RU" dirty="0"/>
              <a:t> Добавление записи в </a:t>
            </a:r>
            <a:r>
              <a:rPr lang="ru-RU" dirty="0" err="1"/>
              <a:t>Vagrantfile</a:t>
            </a:r>
            <a:r>
              <a:rPr lang="ru-RU" dirty="0"/>
              <a:t> в разделе конфигураций для клиента.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510318-07CB-45B8-BEC5-3ABDBCB33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633" y="2557464"/>
            <a:ext cx="6032725" cy="3239480"/>
          </a:xfrm>
        </p:spPr>
      </p:pic>
    </p:spTree>
    <p:extLst>
      <p:ext uri="{BB962C8B-B14F-4D97-AF65-F5344CB8AC3E}">
        <p14:creationId xmlns:p14="http://schemas.microsoft.com/office/powerpoint/2010/main" val="366229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584" y="1149435"/>
            <a:ext cx="10571998" cy="97045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Postfix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98709" y="5821544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режима суперпользователя и установка пакета </a:t>
            </a:r>
            <a:r>
              <a:rPr lang="en-US" dirty="0"/>
              <a:t>postfix</a:t>
            </a:r>
            <a:r>
              <a:rPr lang="ru-RU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B79B01-7857-45DA-ACF0-C97B28C51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52" y="2557463"/>
            <a:ext cx="4272895" cy="3317875"/>
          </a:xfrm>
        </p:spPr>
      </p:pic>
    </p:spTree>
    <p:extLst>
      <p:ext uri="{BB962C8B-B14F-4D97-AF65-F5344CB8AC3E}">
        <p14:creationId xmlns:p14="http://schemas.microsoft.com/office/powerpoint/2010/main" val="12817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 ходе выполнения лабораторной работы были получены навыки по установке и конфигурированию </a:t>
            </a:r>
            <a:r>
              <a:rPr lang="en-US" dirty="0" err="1"/>
              <a:t>SMTPсервера</a:t>
            </a:r>
            <a:r>
              <a:rPr lang="en-US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548" y="302412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i="1" dirty="0"/>
              <a:t>Спасибо за внимание</a:t>
            </a:r>
            <a:r>
              <a:rPr lang="en-US" sz="4800" i="1" dirty="0"/>
              <a:t> </a:t>
            </a:r>
            <a:r>
              <a:rPr lang="ru-RU" sz="4800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192461" y="5745740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Установка пакета 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nail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FFF64DC-E34F-42C8-A35F-41C1FD69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1307178"/>
            <a:ext cx="10571998" cy="97045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Postfix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96517-0C42-4773-9D5E-527FF3BEF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87" y="2557463"/>
            <a:ext cx="6482025" cy="3317875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87333" y="5737707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Конфигурирование межсетевого экрана, разрешив работать службе протокола SMTP. Восстановление контекста безопасности в </a:t>
            </a:r>
            <a:r>
              <a:rPr lang="ru-RU" dirty="0" err="1"/>
              <a:t>SELinux</a:t>
            </a:r>
            <a:r>
              <a:rPr lang="ru-RU" dirty="0"/>
              <a:t> и запуск </a:t>
            </a:r>
            <a:r>
              <a:rPr lang="en-US" dirty="0"/>
              <a:t>Postfix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E140AE9-C5E7-4FE1-A701-186D5CE0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14" y="1112021"/>
            <a:ext cx="10571998" cy="97045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Postfix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A7BD9B-94BD-4902-BA87-B9414A2AB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98" y="2594266"/>
            <a:ext cx="9245221" cy="3090301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408295" y="4746207"/>
            <a:ext cx="11375410" cy="144509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Просмотр списка текущих настроек </a:t>
            </a:r>
            <a:r>
              <a:rPr lang="ru-RU" dirty="0" err="1"/>
              <a:t>Postfi</a:t>
            </a:r>
            <a:r>
              <a:rPr lang="en-US" dirty="0"/>
              <a:t>x</a:t>
            </a:r>
            <a:r>
              <a:rPr lang="ru-RU" dirty="0"/>
              <a:t>, текущего значения параметра </a:t>
            </a:r>
            <a:r>
              <a:rPr lang="ru-RU" dirty="0" err="1"/>
              <a:t>myorigin</a:t>
            </a:r>
            <a:r>
              <a:rPr lang="ru-RU" dirty="0"/>
              <a:t> и текущего значения параметра </a:t>
            </a:r>
            <a:r>
              <a:rPr lang="ru-RU" dirty="0" err="1"/>
              <a:t>mydomain</a:t>
            </a:r>
            <a:r>
              <a:rPr lang="ru-RU" dirty="0"/>
              <a:t>. Замена значения параметра </a:t>
            </a:r>
            <a:r>
              <a:rPr lang="ru-RU" dirty="0" err="1"/>
              <a:t>myorigin</a:t>
            </a:r>
            <a:r>
              <a:rPr lang="ru-RU" dirty="0"/>
              <a:t> на значение параметра </a:t>
            </a:r>
            <a:r>
              <a:rPr lang="ru-RU" dirty="0" err="1"/>
              <a:t>mydomain</a:t>
            </a:r>
            <a:r>
              <a:rPr lang="ru-RU" dirty="0"/>
              <a:t> и выполнение проверки.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63B055F-F7F5-4839-B97F-BABCBE0B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20" y="1060233"/>
            <a:ext cx="11224685" cy="970450"/>
          </a:xfrm>
        </p:spPr>
        <p:txBody>
          <a:bodyPr>
            <a:normAutofit/>
          </a:bodyPr>
          <a:lstStyle/>
          <a:p>
            <a:r>
              <a:rPr lang="ru-RU" sz="3600" dirty="0"/>
              <a:t>Изменение параметров </a:t>
            </a:r>
            <a:r>
              <a:rPr lang="ru-RU" sz="3600" dirty="0" err="1"/>
              <a:t>Postfix</a:t>
            </a:r>
            <a:r>
              <a:rPr lang="ru-RU" sz="3600" dirty="0"/>
              <a:t> с помощью </a:t>
            </a:r>
            <a:r>
              <a:rPr lang="ru-RU" sz="3600" dirty="0" err="1"/>
              <a:t>postconf</a:t>
            </a:r>
            <a:endParaRPr lang="ru-RU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64FA0-A4E0-472C-9963-178524959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98" y="2910986"/>
            <a:ext cx="9335803" cy="1914792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75062" y="5945596"/>
            <a:ext cx="11601855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Проверка корректности содержания конфигурационного файла main.cf, перезагрузка конфигурационных файлов </a:t>
            </a:r>
            <a:r>
              <a:rPr lang="ru-RU" dirty="0" err="1"/>
              <a:t>Postfix</a:t>
            </a:r>
            <a:r>
              <a:rPr lang="ru-RU" dirty="0"/>
              <a:t> и просмотр всех параметров с значением, отличным от значения по умолчанию.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DE1A05A-95FF-42B0-906B-29469693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43" y="1114095"/>
            <a:ext cx="11224685" cy="970450"/>
          </a:xfrm>
        </p:spPr>
        <p:txBody>
          <a:bodyPr>
            <a:normAutofit/>
          </a:bodyPr>
          <a:lstStyle/>
          <a:p>
            <a:r>
              <a:rPr lang="ru-RU" sz="3600" dirty="0"/>
              <a:t>Изменение параметров </a:t>
            </a:r>
            <a:r>
              <a:rPr lang="ru-RU" sz="3600" dirty="0" err="1"/>
              <a:t>Postfix</a:t>
            </a:r>
            <a:r>
              <a:rPr lang="ru-RU" sz="3600" dirty="0"/>
              <a:t> с помощью </a:t>
            </a:r>
            <a:r>
              <a:rPr lang="ru-RU" sz="3600" dirty="0" err="1"/>
              <a:t>postconf</a:t>
            </a:r>
            <a:endParaRPr lang="ru-RU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2DB607-B09E-4CA4-95AD-5D0A5EF7E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14" y="2550639"/>
            <a:ext cx="6864569" cy="3317875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1023583" y="4697879"/>
            <a:ext cx="10404142" cy="121160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Задаём жёстко значение домена, отключение IPv6 в списке разрешённых в работе </a:t>
            </a:r>
            <a:r>
              <a:rPr lang="ru-RU" dirty="0" err="1"/>
              <a:t>Postfix</a:t>
            </a:r>
            <a:r>
              <a:rPr lang="ru-RU" dirty="0"/>
              <a:t> протоколов и оставление только IPv4, перезагрузка конфигурации </a:t>
            </a:r>
            <a:r>
              <a:rPr lang="en-US" dirty="0"/>
              <a:t>Postfix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A7A2A24-F256-49CE-BC15-065D89E1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79" y="1346107"/>
            <a:ext cx="10514163" cy="892126"/>
          </a:xfrm>
        </p:spPr>
        <p:txBody>
          <a:bodyPr>
            <a:noAutofit/>
          </a:bodyPr>
          <a:lstStyle/>
          <a:p>
            <a:r>
              <a:rPr lang="ru-RU" sz="3600" dirty="0"/>
              <a:t>Изменение параметров </a:t>
            </a:r>
            <a:r>
              <a:rPr lang="ru-RU" sz="3600" dirty="0" err="1"/>
              <a:t>Postfix</a:t>
            </a:r>
            <a:r>
              <a:rPr lang="ru-RU" sz="3600" dirty="0"/>
              <a:t> с помощью </a:t>
            </a:r>
            <a:r>
              <a:rPr lang="ru-RU" sz="3600" dirty="0" err="1"/>
              <a:t>postconf</a:t>
            </a:r>
            <a:endParaRPr lang="ru-RU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B7F0D5-B4CE-48F5-9364-CB02C0C81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54" y="2750364"/>
            <a:ext cx="9601200" cy="1881196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6" y="4826791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Отправка на сервере под учётной записью пользователя себе письма, используя утилиту </a:t>
            </a:r>
            <a:r>
              <a:rPr lang="ru-RU" dirty="0" err="1"/>
              <a:t>mail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23CFD6A-8479-4DB7-8649-7D3A9020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37356"/>
            <a:ext cx="10571998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Postfix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D23CC-F06B-4B1D-BEF4-F27DE8DC7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40" y="2596309"/>
            <a:ext cx="9088118" cy="1848108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405</TotalTime>
  <Words>731</Words>
  <Application>Microsoft Office PowerPoint</Application>
  <PresentationFormat>Widescreen</PresentationFormat>
  <Paragraphs>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Garamond</vt:lpstr>
      <vt:lpstr>Times New Roman</vt:lpstr>
      <vt:lpstr>Wingdings 2</vt:lpstr>
      <vt:lpstr>Organic</vt:lpstr>
      <vt:lpstr>Лабораторная работа №8  Настройка SMTP-сервера </vt:lpstr>
      <vt:lpstr>PowerPoint Presentation</vt:lpstr>
      <vt:lpstr>Установка Postfix</vt:lpstr>
      <vt:lpstr>Установка Postfix</vt:lpstr>
      <vt:lpstr>Установка Postfix</vt:lpstr>
      <vt:lpstr>Изменение параметров Postfix с помощью postconf</vt:lpstr>
      <vt:lpstr>Изменение параметров Postfix с помощью postconf</vt:lpstr>
      <vt:lpstr>Изменение параметров Postfix с помощью postconf</vt:lpstr>
      <vt:lpstr>Проверка работы Postfix</vt:lpstr>
      <vt:lpstr>Проверка работы Postfix</vt:lpstr>
      <vt:lpstr>Проверка работы Postfix</vt:lpstr>
      <vt:lpstr>Проверка работы Postfix</vt:lpstr>
      <vt:lpstr>Проверка работы Postfix</vt:lpstr>
      <vt:lpstr>Проверка работы Postfix</vt:lpstr>
      <vt:lpstr>Проверка работы Postfix</vt:lpstr>
      <vt:lpstr>Проверка работы Postfix</vt:lpstr>
      <vt:lpstr>Конфигурация Postfix для домена </vt:lpstr>
      <vt:lpstr>Конфигурация Postfix для домена </vt:lpstr>
      <vt:lpstr>Конфигурация Postfix для домена </vt:lpstr>
      <vt:lpstr>Конфигурация Postfix для домена </vt:lpstr>
      <vt:lpstr>Конфигурация Postfix для домена </vt:lpstr>
      <vt:lpstr>Конфигурация Postfix для домена </vt:lpstr>
      <vt:lpstr>Конфигурация Postfix для домена 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Вывод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Claudely Bansimba</dc:creator>
  <cp:lastModifiedBy>Claudely Bansimba</cp:lastModifiedBy>
  <cp:revision>252</cp:revision>
  <dcterms:created xsi:type="dcterms:W3CDTF">2022-11-11T17:59:21Z</dcterms:created>
  <dcterms:modified xsi:type="dcterms:W3CDTF">2024-10-25T12:07:07Z</dcterms:modified>
</cp:coreProperties>
</file>