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67" r:id="rId2"/>
    <p:sldId id="266" r:id="rId3"/>
    <p:sldId id="268" r:id="rId4"/>
    <p:sldId id="269" r:id="rId5"/>
    <p:sldId id="270" r:id="rId6"/>
    <p:sldId id="272" r:id="rId7"/>
    <p:sldId id="273" r:id="rId8"/>
    <p:sldId id="271" r:id="rId9"/>
    <p:sldId id="263" r:id="rId10"/>
  </p:sldIdLst>
  <p:sldSz cx="9144000" cy="5143500" type="screen16x9"/>
  <p:notesSz cx="6858000" cy="99472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504">
          <p15:clr>
            <a:srgbClr val="A4A3A4"/>
          </p15:clr>
        </p15:guide>
        <p15:guide id="4" pos="2880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9" roundtripDataSignature="AMtx7mjZB7ixGNIUgHhdMxBv5yJAw6vY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070C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1DDA80-6E9D-4827-AE35-4508C5F09DC6}" v="38" dt="2023-09-13T11:13:23.184"/>
  </p1510:revLst>
</p1510:revInfo>
</file>

<file path=ppt/tableStyles.xml><?xml version="1.0" encoding="utf-8"?>
<a:tblStyleLst xmlns:a="http://schemas.openxmlformats.org/drawingml/2006/main" def="{D70056C7-A5F9-4430-BC15-8328C1FDC476}">
  <a:tblStyle styleId="{D70056C7-A5F9-4430-BC15-8328C1FDC4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68" y="42"/>
      </p:cViewPr>
      <p:guideLst>
        <p:guide orient="horz" pos="413"/>
        <p:guide orient="horz" pos="1620"/>
        <p:guide pos="5504"/>
        <p:guide pos="2880"/>
        <p:guide pos="1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3064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0797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368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434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750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8252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075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9:notes"/>
          <p:cNvSpPr txBox="1">
            <a:spLocks noGrp="1"/>
          </p:cNvSpPr>
          <p:nvPr>
            <p:ph type="body" idx="1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:notes"/>
          <p:cNvSpPr txBox="1">
            <a:spLocks noGrp="1"/>
          </p:cNvSpPr>
          <p:nvPr>
            <p:ph type="sldNum" idx="12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1"/>
          </p:nvPr>
        </p:nvSpPr>
        <p:spPr>
          <a:xfrm>
            <a:off x="457200" y="900114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2"/>
          </p:nvPr>
        </p:nvSpPr>
        <p:spPr>
          <a:xfrm>
            <a:off x="4648200" y="900114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3"/>
          </p:nvPr>
        </p:nvSpPr>
        <p:spPr>
          <a:xfrm>
            <a:off x="4645032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4"/>
          </p:nvPr>
        </p:nvSpPr>
        <p:spPr>
          <a:xfrm>
            <a:off x="4645032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3575050" y="204791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1792288" y="4025506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 descr="foto.jpg"/>
          <p:cNvPicPr preferRelativeResize="0"/>
          <p:nvPr/>
        </p:nvPicPr>
        <p:blipFill rotWithShape="1">
          <a:blip r:embed="rId3">
            <a:alphaModFix/>
          </a:blip>
          <a:srcRect t="11377" b="1"/>
          <a:stretch/>
        </p:blipFill>
        <p:spPr>
          <a:xfrm>
            <a:off x="-23547" y="0"/>
            <a:ext cx="9167548" cy="5221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282"/>
          <a:stretch/>
        </p:blipFill>
        <p:spPr>
          <a:xfrm>
            <a:off x="-23547" y="1034499"/>
            <a:ext cx="9167545" cy="41090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082430" y="3511452"/>
            <a:ext cx="7334607" cy="193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tabLst>
                <a:tab pos="3314700" algn="l"/>
                <a:tab pos="3743325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Студент: БАНСИМБА КЛОДЕЛИ ДЬЕГРА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Группа: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НПИбд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02–22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endParaRPr lang="fr-FR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r>
              <a:rPr lang="ru-RU" sz="1800" i="1" u="sng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дисциплина:</a:t>
            </a:r>
            <a:r>
              <a:rPr lang="ru-RU" sz="1800" i="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  </a:t>
            </a:r>
            <a:r>
              <a:rPr lang="ru-RU" sz="1800" i="0" kern="100" dirty="0">
                <a:effectLst/>
                <a:latin typeface="Cambria" panose="02040503050406030204" pitchFamily="18" charset="0"/>
                <a:ea typeface="Droid Sans Fallback"/>
                <a:cs typeface="Cambria" panose="02040503050406030204" pitchFamily="18" charset="0"/>
              </a:rPr>
              <a:t>Администрирование сетевых подсистем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Droid Sans Fallback"/>
                <a:cs typeface="Cambria" panose="02040503050406030204" pitchFamily="18" charset="0"/>
              </a:rPr>
              <a:t> </a:t>
            </a:r>
            <a:r>
              <a:rPr lang="fr-FR" sz="1800" kern="100" dirty="0">
                <a:latin typeface="Times New Roman" panose="02020603050405020304" pitchFamily="18" charset="0"/>
                <a:ea typeface="Droid Sans Fallback"/>
                <a:cs typeface="Cambria" panose="02040503050406030204" pitchFamily="18" charset="0"/>
              </a:rPr>
              <a:t>(</a:t>
            </a:r>
            <a:r>
              <a:rPr lang="fr-FR" sz="1800" kern="100" dirty="0" err="1">
                <a:latin typeface="Times New Roman" panose="02020603050405020304" pitchFamily="18" charset="0"/>
                <a:ea typeface="Droid Sans Fallback"/>
                <a:cs typeface="FreeSans"/>
              </a:rPr>
              <a:t>Lab</a:t>
            </a:r>
            <a:r>
              <a:rPr lang="fr-FR" sz="1800" kern="100" dirty="0">
                <a:latin typeface="Times New Roman" panose="02020603050405020304" pitchFamily="18" charset="0"/>
                <a:ea typeface="Droid Sans Fallback"/>
                <a:cs typeface="FreeSans"/>
              </a:rPr>
              <a:t> </a:t>
            </a:r>
            <a:r>
              <a:rPr lang="ru-RU" sz="1800" kern="100" dirty="0">
                <a:latin typeface="Times New Roman" panose="02020603050405020304" pitchFamily="18" charset="0"/>
                <a:ea typeface="Droid Sans Fallback"/>
                <a:cs typeface="FreeSans"/>
              </a:rPr>
              <a:t>1</a:t>
            </a:r>
            <a:r>
              <a:rPr lang="fr-FR" sz="1800" kern="100" dirty="0">
                <a:latin typeface="Times New Roman" panose="02020603050405020304" pitchFamily="18" charset="0"/>
                <a:ea typeface="Droid Sans Fallback"/>
                <a:cs typeface="FreeSans"/>
              </a:rPr>
              <a:t>)</a:t>
            </a:r>
            <a:endParaRPr lang="fr-FR" sz="1800" kern="100" dirty="0">
              <a:effectLst/>
              <a:latin typeface="Liberation Sans;Arial"/>
              <a:ea typeface="Droid Sans Fallback"/>
              <a:cs typeface="FreeSans"/>
            </a:endParaRPr>
          </a:p>
          <a:p>
            <a:pPr algn="ctr">
              <a:tabLst>
                <a:tab pos="3314700" algn="l"/>
                <a:tab pos="5827395" algn="l"/>
              </a:tabLst>
            </a:pP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Clr>
                <a:srgbClr val="17365D"/>
              </a:buClr>
              <a:buSzPts val="2000"/>
            </a:pPr>
            <a:endParaRPr sz="2800" b="1" i="0" u="none" strike="noStrike" cap="none" dirty="0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359703" y="931626"/>
            <a:ext cx="4687154" cy="869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59595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1701" y="3057006"/>
            <a:ext cx="2258036" cy="454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9703" y="121653"/>
            <a:ext cx="1673826" cy="5525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56320" y="4755356"/>
            <a:ext cx="4876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4573BF-784C-576C-3E90-990A9BA95198}"/>
              </a:ext>
            </a:extLst>
          </p:cNvPr>
          <p:cNvSpPr/>
          <p:nvPr/>
        </p:nvSpPr>
        <p:spPr>
          <a:xfrm>
            <a:off x="379450" y="588936"/>
            <a:ext cx="8276870" cy="33686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ПРАГМАТИКА  </a:t>
            </a:r>
          </a:p>
          <a:p>
            <a:pPr algn="ctr"/>
            <a:endParaRPr lang="ru-RU" sz="1600"/>
          </a:p>
          <a:p>
            <a:pPr algn="ctr"/>
            <a:endParaRPr lang="ru-RU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практические знания скачивания и установки операционной систем  на виртуальную машину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Разобраться с первичной настройкой системы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Решить возникающие трудности, проблемы и ошибки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 получить полезный результат</a:t>
            </a:r>
          </a:p>
          <a:p>
            <a:pPr algn="ctr"/>
            <a:endParaRPr lang="ru-RU"/>
          </a:p>
          <a:p>
            <a:pPr algn="ctr"/>
            <a:endParaRPr lang="ru-RU"/>
          </a:p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86972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82C0C4-0700-D042-DDA4-DA62337C338B}"/>
              </a:ext>
            </a:extLst>
          </p:cNvPr>
          <p:cNvSpPr/>
          <p:nvPr/>
        </p:nvSpPr>
        <p:spPr>
          <a:xfrm>
            <a:off x="271220" y="246589"/>
            <a:ext cx="8385100" cy="35696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i="0" u="none" strike="noStrike" baseline="0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1800" dirty="0">
              <a:solidFill>
                <a:srgbClr val="33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приобретение практических навыков установки</a:t>
            </a:r>
          </a:p>
          <a:p>
            <a:pPr algn="ctr"/>
            <a:r>
              <a:rPr lang="ru-RU" sz="18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Rocky Linux на виртуальную машину с помощью инструмента Vagrant..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5700" y="121653"/>
            <a:ext cx="1467828" cy="4041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56320" y="4755356"/>
            <a:ext cx="4876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Image 3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11DB9719-8493-945A-B467-E0B23CDEF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80" y="3122331"/>
            <a:ext cx="1383997" cy="879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466272-0C5B-4D8C-A54C-208CE325B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2665" y="2773554"/>
            <a:ext cx="4717827" cy="16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6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2AE031-D9C2-10BC-A345-F7BEE3D19214}"/>
              </a:ext>
            </a:extLst>
          </p:cNvPr>
          <p:cNvSpPr/>
          <p:nvPr/>
        </p:nvSpPr>
        <p:spPr>
          <a:xfrm>
            <a:off x="78488" y="31517"/>
            <a:ext cx="9065512" cy="50438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i="0" u="none" strike="noStrike" baseline="0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  <a:p>
            <a:endParaRPr lang="ru-RU" sz="1800" dirty="0">
              <a:solidFill>
                <a:srgbClr val="33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началом работы с </a:t>
            </a:r>
            <a:r>
              <a:rPr lang="fr-FR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Vagrant</a:t>
            </a:r>
            <a:r>
              <a:rPr lang="fr-FR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каталог для проекта </a:t>
            </a:r>
            <a:r>
              <a:rPr lang="fr-FR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C:\work\claudely\packer </a:t>
            </a:r>
            <a:r>
              <a:rPr lang="ru-RU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fr-FR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C:\work\claudely\vagrant</a:t>
            </a:r>
            <a:endParaRPr lang="ru-RU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образа варианта операционной системы Rocky Linux в рабочем каталоге</a:t>
            </a:r>
          </a:p>
          <a:p>
            <a:pPr marL="342900" indent="-342900"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5700" y="121653"/>
            <a:ext cx="1467828" cy="4041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56320" y="4755356"/>
            <a:ext cx="4876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2B8C6-A13F-4A43-AE02-3CC7147B6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615" y="1650065"/>
            <a:ext cx="3079087" cy="1095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39B47D-6ECD-4D0C-970D-5BA58D056E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7242" y="3416290"/>
            <a:ext cx="4231105" cy="11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6108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A95CBF-AF62-E5E5-952E-73F16E569FD7}"/>
              </a:ext>
            </a:extLst>
          </p:cNvPr>
          <p:cNvSpPr/>
          <p:nvPr/>
        </p:nvSpPr>
        <p:spPr>
          <a:xfrm>
            <a:off x="265736" y="525780"/>
            <a:ext cx="7973878" cy="40718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i="0" u="none" strike="noStrike" baseline="0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  <a:p>
            <a:pPr algn="ctr"/>
            <a:r>
              <a:rPr lang="ru-RU" sz="1600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Проверка конфигурационного файла </a:t>
            </a:r>
            <a:r>
              <a:rPr lang="fr-FR" sz="1800" b="0" i="0" u="none" strike="noStrike" baseline="0" dirty="0" err="1">
                <a:solidFill>
                  <a:srgbClr val="000009"/>
                </a:solidFill>
                <a:latin typeface="Times New Roman" panose="02020603050405020304" pitchFamily="18" charset="0"/>
              </a:rPr>
              <a:t>Vagrantfile</a:t>
            </a:r>
            <a:endParaRPr lang="fr-FR" sz="1800" b="0" i="0" u="none" strike="noStrike" baseline="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endParaRPr lang="fr-FR" sz="180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endParaRPr lang="fr-FR" sz="1800" b="0" i="0" u="none" strike="noStrike" baseline="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endParaRPr lang="fr-FR" sz="180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endParaRPr lang="fr-FR" sz="1800" b="0" i="0" u="none" strike="noStrike" baseline="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endParaRPr lang="fr-FR" sz="180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endParaRPr lang="fr-FR" sz="1800" b="0" i="0" u="none" strike="noStrike" baseline="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endParaRPr lang="fr-FR" sz="1800" b="0" i="0" u="none" strike="noStrike" baseline="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endParaRPr lang="fr-FR" sz="180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fr-FR" sz="1800" b="0" i="0" u="none" strike="noStrike" baseline="0" dirty="0">
                <a:solidFill>
                  <a:srgbClr val="000009"/>
                </a:solidFill>
                <a:latin typeface="Times New Roman" panose="02020603050405020304" pitchFamily="18" charset="0"/>
              </a:rPr>
              <a:t>4. </a:t>
            </a:r>
            <a:r>
              <a:rPr lang="ru-RU" sz="1800" b="0" i="0" u="none" strike="noStrike" baseline="0" dirty="0">
                <a:solidFill>
                  <a:srgbClr val="000009"/>
                </a:solidFill>
                <a:latin typeface="Times New Roman" panose="02020603050405020304" pitchFamily="18" charset="0"/>
              </a:rPr>
              <a:t>Фиксирование внесённых изменений для внутренних настроек виртуальной машины (server).</a:t>
            </a:r>
            <a:endParaRPr lang="fr-FR" sz="1800" b="0" i="0" u="none" strike="noStrike" baseline="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endParaRPr lang="fr-FR" sz="180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endParaRPr lang="fr-FR" sz="1800" b="0" i="0" u="none" strike="noStrike" baseline="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fr-FR" sz="1800" b="0" i="0" u="none" strike="noStrike" baseline="0" dirty="0">
                <a:solidFill>
                  <a:srgbClr val="000009"/>
                </a:solidFill>
                <a:latin typeface="Times New Roman" panose="02020603050405020304" pitchFamily="18" charset="0"/>
              </a:rPr>
              <a:t> 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965"/>
            <a:ext cx="9144000" cy="5137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5700" y="121653"/>
            <a:ext cx="1467828" cy="4041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56320" y="4755356"/>
            <a:ext cx="4876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F0F7E-EBA8-48BD-811A-93DF55950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4548" y="1235423"/>
            <a:ext cx="3629492" cy="2055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F3ABEB-BC4E-4F2E-BCD4-763673CC9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095" y="3908077"/>
            <a:ext cx="3392905" cy="92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609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A95CBF-AF62-E5E5-952E-73F16E569FD7}"/>
              </a:ext>
            </a:extLst>
          </p:cNvPr>
          <p:cNvSpPr/>
          <p:nvPr/>
        </p:nvSpPr>
        <p:spPr>
          <a:xfrm>
            <a:off x="555483" y="45968"/>
            <a:ext cx="7973878" cy="40718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i="0" u="none" strike="noStrike" baseline="0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  <a:p>
            <a:pPr algn="ctr"/>
            <a:endParaRPr lang="fr-FR" sz="180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fr-FR" sz="1600" dirty="0">
                <a:solidFill>
                  <a:srgbClr val="000009"/>
                </a:solidFill>
                <a:latin typeface="Times New Roman" panose="02020603050405020304" pitchFamily="18" charset="0"/>
              </a:rPr>
              <a:t>5</a:t>
            </a:r>
            <a:r>
              <a:rPr lang="fr-FR" sz="1600" b="0" i="0" u="none" strike="noStrike" baseline="0" dirty="0">
                <a:solidFill>
                  <a:srgbClr val="000009"/>
                </a:solidFill>
                <a:latin typeface="Times New Roman" panose="02020603050405020304" pitchFamily="18" charset="0"/>
              </a:rPr>
              <a:t>. </a:t>
            </a:r>
            <a:r>
              <a:rPr lang="ru-RU" sz="1600" b="0" i="0" u="none" strike="noStrike" baseline="0" dirty="0">
                <a:solidFill>
                  <a:srgbClr val="000009"/>
                </a:solidFill>
                <a:latin typeface="Times New Roman" panose="02020603050405020304" pitchFamily="18" charset="0"/>
              </a:rPr>
              <a:t>Фиксирование внесённых изменений для внутренних настроек виртуальной машины (</a:t>
            </a:r>
            <a:r>
              <a:rPr lang="en-US" sz="1600" dirty="0">
                <a:solidFill>
                  <a:srgbClr val="000009"/>
                </a:solidFill>
                <a:latin typeface="Times New Roman" panose="02020603050405020304" pitchFamily="18" charset="0"/>
              </a:rPr>
              <a:t>client</a:t>
            </a:r>
            <a:r>
              <a:rPr lang="ru-RU" sz="1600" b="0" i="0" u="none" strike="noStrike" baseline="0" dirty="0">
                <a:solidFill>
                  <a:srgbClr val="000009"/>
                </a:solidFill>
                <a:latin typeface="Times New Roman" panose="02020603050405020304" pitchFamily="18" charset="0"/>
              </a:rPr>
              <a:t>).</a:t>
            </a:r>
            <a:endParaRPr lang="en-US" sz="1600" b="0" i="0" u="none" strike="noStrike" baseline="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endParaRPr lang="en-US" sz="1600" b="0" i="0" u="none" strike="noStrike" baseline="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endParaRPr lang="en-US" sz="1600" b="0" i="0" u="none" strike="noStrike" baseline="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rgbClr val="000009"/>
                </a:solidFill>
                <a:latin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600" dirty="0">
                <a:solidFill>
                  <a:srgbClr val="000009"/>
                </a:solidFill>
                <a:latin typeface="Times New Roman" panose="02020603050405020304" pitchFamily="18" charset="0"/>
              </a:rPr>
              <a:t>6. 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Вход в учётную запись </a:t>
            </a:r>
            <a:r>
              <a:rPr lang="ru-RU" sz="1600" b="0" i="0" u="none" strike="noStrike" baseline="0" dirty="0">
                <a:solidFill>
                  <a:srgbClr val="000009"/>
                </a:solidFill>
                <a:latin typeface="Times New Roman" panose="02020603050405020304" pitchFamily="18" charset="0"/>
              </a:rPr>
              <a:t>claudely 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на сервере </a:t>
            </a:r>
            <a:endParaRPr lang="en-US" sz="1600" b="0" i="0" u="none" strike="noStrike" baseline="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endParaRPr lang="fr-FR" sz="1600" b="0" i="0" u="none" strike="noStrike" baseline="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endParaRPr lang="fr-FR" sz="180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endParaRPr lang="fr-FR" sz="1800" b="0" i="0" u="none" strike="noStrike" baseline="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fr-FR" sz="1800" b="0" i="0" u="none" strike="noStrike" baseline="0" dirty="0">
                <a:solidFill>
                  <a:srgbClr val="000009"/>
                </a:solidFill>
                <a:latin typeface="Times New Roman" panose="02020603050405020304" pitchFamily="18" charset="0"/>
              </a:rPr>
              <a:t> 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965"/>
            <a:ext cx="9144000" cy="5137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5700" y="121653"/>
            <a:ext cx="1467828" cy="4041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56320" y="4755356"/>
            <a:ext cx="4876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7FB0F-42F0-4D48-9E59-D9E9C5D54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626" y="1528928"/>
            <a:ext cx="4094747" cy="752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0338D-89E7-45E5-B479-D24F0B2BD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8062" y="2709153"/>
            <a:ext cx="3584139" cy="19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675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A95CBF-AF62-E5E5-952E-73F16E569FD7}"/>
              </a:ext>
            </a:extLst>
          </p:cNvPr>
          <p:cNvSpPr/>
          <p:nvPr/>
        </p:nvSpPr>
        <p:spPr>
          <a:xfrm>
            <a:off x="0" y="0"/>
            <a:ext cx="7973878" cy="40718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i="0" u="none" strike="noStrike" baseline="0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en-US" sz="1600" i="0" u="none" strike="noStrike" baseline="0" dirty="0">
              <a:solidFill>
                <a:srgbClr val="33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rgbClr val="000009"/>
                </a:solidFill>
                <a:latin typeface="Times New Roman" panose="02020603050405020304" pitchFamily="18" charset="0"/>
              </a:rPr>
              <a:t>6. 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Вход в учётную запись </a:t>
            </a:r>
            <a:r>
              <a:rPr lang="ru-RU" sz="1600" b="0" i="0" u="none" strike="noStrike" baseline="0" dirty="0">
                <a:solidFill>
                  <a:srgbClr val="000009"/>
                </a:solidFill>
                <a:latin typeface="Times New Roman" panose="02020603050405020304" pitchFamily="18" charset="0"/>
              </a:rPr>
              <a:t>claudely 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на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Client 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и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Проверка на сервере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и клиенте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endParaRPr lang="en-US" sz="1600" b="0" i="0" u="none" strike="noStrike" baseline="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endParaRPr lang="fr-FR" sz="1600" b="0" i="0" u="none" strike="noStrike" baseline="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endParaRPr lang="fr-FR" sz="180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endParaRPr lang="fr-FR" sz="1800" b="0" i="0" u="none" strike="noStrike" baseline="0" dirty="0">
              <a:solidFill>
                <a:srgbClr val="000009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fr-FR" sz="1800" b="0" i="0" u="none" strike="noStrike" baseline="0" dirty="0">
                <a:solidFill>
                  <a:srgbClr val="000009"/>
                </a:solidFill>
                <a:latin typeface="Times New Roman" panose="02020603050405020304" pitchFamily="18" charset="0"/>
              </a:rPr>
              <a:t> 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37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5700" y="121653"/>
            <a:ext cx="1467828" cy="4041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56320" y="4755356"/>
            <a:ext cx="4876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C6CDE-85A9-41AB-B4AD-CCBEB9785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04" y="1671705"/>
            <a:ext cx="3107232" cy="2144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2261AD-04ED-4ED4-94C0-64460DA02F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4753" y="1592292"/>
            <a:ext cx="3612478" cy="282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7932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770FFA-C1C5-7DB6-B310-768D88E40FDC}"/>
              </a:ext>
            </a:extLst>
          </p:cNvPr>
          <p:cNvSpPr/>
          <p:nvPr/>
        </p:nvSpPr>
        <p:spPr>
          <a:xfrm>
            <a:off x="170472" y="171450"/>
            <a:ext cx="8385100" cy="27664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ru-RU" sz="1600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rgbClr val="33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dirty="0">
              <a:solidFill>
                <a:srgbClr val="33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0" i="0" u="none" strike="noStrike" baseline="0" dirty="0">
                <a:solidFill>
                  <a:srgbClr val="000009"/>
                </a:solidFill>
                <a:latin typeface="Times New Roman" panose="02020603050405020304" pitchFamily="18" charset="0"/>
              </a:rPr>
              <a:t>В ходе выполнения лабораторной работы были приобретены практические навыки установки Rocky Linux на виртуальную машину с помощью инструмента Vagrant.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109" name="Google Shape;109;p3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5700" y="121653"/>
            <a:ext cx="1467828" cy="4041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56320" y="4755356"/>
            <a:ext cx="4876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C92DD-0EE8-43C2-AF13-C760104C7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059" y="2433638"/>
            <a:ext cx="4259038" cy="14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54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9" descr="lents_f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/>
          <p:nvPr/>
        </p:nvSpPr>
        <p:spPr>
          <a:xfrm>
            <a:off x="169863" y="407988"/>
            <a:ext cx="1243263" cy="581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682578" y="4777927"/>
            <a:ext cx="46142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1015288" y="1863151"/>
            <a:ext cx="711342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 i="1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i="1"/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6841" y="337730"/>
            <a:ext cx="3631318" cy="6519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1;p1">
            <a:extLst>
              <a:ext uri="{FF2B5EF4-FFF2-40B4-BE49-F238E27FC236}">
                <a16:creationId xmlns:a16="http://schemas.microsoft.com/office/drawing/2014/main" id="{01D4DE3D-ABAD-A4C4-4067-5F0C4EAA4601}"/>
              </a:ext>
            </a:extLst>
          </p:cNvPr>
          <p:cNvSpPr txBox="1"/>
          <p:nvPr/>
        </p:nvSpPr>
        <p:spPr>
          <a:xfrm>
            <a:off x="5712887" y="3828081"/>
            <a:ext cx="3200402" cy="1031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tabLst>
                <a:tab pos="3314700" algn="l"/>
                <a:tab pos="3743325" algn="l"/>
              </a:tabLst>
            </a:pPr>
            <a:r>
              <a:rPr lang="ru-RU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Студент:</a:t>
            </a:r>
            <a:r>
              <a:rPr lang="ru-R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Бансимба Клодели Дьегра</a:t>
            </a:r>
            <a:endParaRPr lang="fr-FR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r>
              <a:rPr lang="ru-RU" sz="16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Clr>
                <a:srgbClr val="17365D"/>
              </a:buClr>
              <a:buSzPts val="2000"/>
            </a:pPr>
            <a:endParaRPr sz="2800" b="1" i="0" u="none" strike="noStrike" cap="none">
              <a:solidFill>
                <a:srgbClr val="17365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210</Words>
  <Application>Microsoft Office PowerPoint</Application>
  <PresentationFormat>On-screen Show (16:9)</PresentationFormat>
  <Paragraphs>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Liberation Sans;Arial</vt:lpstr>
      <vt:lpstr>Times New Roman</vt:lpstr>
      <vt:lpstr>Trebuchet MS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Claudely Bansimba</dc:creator>
  <cp:lastModifiedBy>Claudely Bansimba</cp:lastModifiedBy>
  <cp:revision>20</cp:revision>
  <dcterms:created xsi:type="dcterms:W3CDTF">2020-04-04T10:34:07Z</dcterms:created>
  <dcterms:modified xsi:type="dcterms:W3CDTF">2024-09-13T00:42:25Z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0x0101006F2D2FA94F776642BEC78A2846F64F3F</vt:lpwstr>
  </property>
</Properties>
</file>