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sldIdLst>
    <p:sldId id="256" r:id="rId2"/>
    <p:sldId id="257" r:id="rId3"/>
    <p:sldId id="297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5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4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4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7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7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9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7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4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6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8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32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>
                <a:latin typeface="Abadi" panose="020B0604020104020204" pitchFamily="34" charset="0"/>
              </a:rPr>
              <a:t>4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Базовая настройка </a:t>
            </a:r>
            <a:r>
              <a:rPr lang="en-US" sz="2700" dirty="0">
                <a:latin typeface="Abadi" panose="020B0604020104020204" pitchFamily="34" charset="0"/>
              </a:rPr>
              <a:t>HTTP-</a:t>
            </a:r>
            <a:r>
              <a:rPr lang="ru-RU" sz="2700" dirty="0"/>
              <a:t>сервера </a:t>
            </a:r>
            <a:r>
              <a:rPr lang="en-US" sz="2700" dirty="0">
                <a:latin typeface="Abadi" panose="020B0604020104020204" pitchFamily="34" charset="0"/>
              </a:rPr>
              <a:t>Apache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666" y="4560244"/>
            <a:ext cx="10572000" cy="1421612"/>
          </a:xfrm>
        </p:spPr>
        <p:txBody>
          <a:bodyPr>
            <a:noAutofit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16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16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16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</a:t>
            </a:r>
            <a:r>
              <a:rPr lang="ru-RU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16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16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4</a:t>
            </a:r>
            <a:r>
              <a:rPr lang="ru-RU" sz="16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lang="ru-RU" sz="16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1" y="6371433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Запуск браузера на виртуальной машине </a:t>
            </a:r>
            <a:r>
              <a:rPr lang="ru-RU" dirty="0" err="1"/>
              <a:t>client</a:t>
            </a:r>
            <a:r>
              <a:rPr lang="ru-RU" dirty="0"/>
              <a:t> и ввод в адресной строке 192.168.1.1.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3A497CB-AC8F-4D9D-96FD-629BD775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HTTP-</a:t>
            </a:r>
            <a:r>
              <a:rPr lang="ru-RU" dirty="0"/>
              <a:t>сервера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D978E-E81B-449F-9780-4F5243BAB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90" y="2557463"/>
            <a:ext cx="4505360" cy="3649629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39210" y="4244942"/>
            <a:ext cx="115135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</a:t>
            </a:r>
            <a:r>
              <a:rPr lang="ru-RU" dirty="0"/>
              <a:t> Остановка работы DNS-сервера для внесения изменений в файлы описания DNS-зон.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EB0BCA6-D44D-4AC0-A95C-E33E822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161D9-A025-41B7-ABA3-B6ECA22D1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2687743"/>
            <a:ext cx="5807642" cy="1482513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593850" y="5933998"/>
            <a:ext cx="9680268" cy="58000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4.2. </a:t>
            </a:r>
            <a:r>
              <a:rPr lang="ru-RU" dirty="0"/>
              <a:t>Добавление записи для</a:t>
            </a:r>
            <a:r>
              <a:rPr lang="en-US" dirty="0"/>
              <a:t> HTTP-</a:t>
            </a:r>
            <a:r>
              <a:rPr lang="ru-RU" dirty="0"/>
              <a:t>сервера в конце файла прямой</a:t>
            </a:r>
            <a:r>
              <a:rPr lang="en-US" dirty="0"/>
              <a:t> DNS-</a:t>
            </a:r>
            <a:r>
              <a:rPr lang="ru-RU" dirty="0"/>
              <a:t>зоны</a:t>
            </a:r>
            <a:r>
              <a:rPr lang="en-US" dirty="0"/>
              <a:t> /var/named/master/</a:t>
            </a:r>
            <a:r>
              <a:rPr lang="en-US" dirty="0" err="1"/>
              <a:t>fz</a:t>
            </a:r>
            <a:r>
              <a:rPr lang="en-US" dirty="0"/>
              <a:t>/claudely.net.</a:t>
            </a: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E8734F-2986-4602-9E2E-91EA1DFE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4A1A21-C2DC-45B3-B172-7E4233763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29" y="2532063"/>
            <a:ext cx="5191309" cy="3317875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69950" y="5942728"/>
            <a:ext cx="1092773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4.3.</a:t>
            </a:r>
            <a:r>
              <a:rPr lang="en-US" dirty="0"/>
              <a:t> </a:t>
            </a:r>
            <a:r>
              <a:rPr lang="ru-RU" dirty="0"/>
              <a:t>Добавление записи для </a:t>
            </a:r>
            <a:r>
              <a:rPr lang="en-US" dirty="0"/>
              <a:t>HTTP</a:t>
            </a:r>
            <a:r>
              <a:rPr lang="ru-RU" dirty="0"/>
              <a:t>-сервера в конце файла обратной </a:t>
            </a:r>
            <a:r>
              <a:rPr lang="en-US" dirty="0"/>
              <a:t>DNS</a:t>
            </a:r>
            <a:r>
              <a:rPr lang="ru-RU" dirty="0"/>
              <a:t>-зоны /</a:t>
            </a:r>
            <a:r>
              <a:rPr lang="en-US" dirty="0"/>
              <a:t>var</a:t>
            </a:r>
            <a:r>
              <a:rPr lang="ru-RU" dirty="0"/>
              <a:t>/</a:t>
            </a:r>
            <a:r>
              <a:rPr lang="en-US" dirty="0"/>
              <a:t>named</a:t>
            </a:r>
            <a:r>
              <a:rPr lang="ru-RU" dirty="0"/>
              <a:t>/</a:t>
            </a:r>
            <a:r>
              <a:rPr lang="en-US" dirty="0"/>
              <a:t>master</a:t>
            </a:r>
            <a:r>
              <a:rPr lang="ru-RU" dirty="0"/>
              <a:t>/</a:t>
            </a:r>
            <a:r>
              <a:rPr lang="en-US" dirty="0" err="1"/>
              <a:t>rz</a:t>
            </a:r>
            <a:r>
              <a:rPr lang="ru-RU" dirty="0"/>
              <a:t>/192.168.1.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C4B8009-0226-4EBB-A65F-2022B7F2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D036DD-3584-4F2F-97F4-E92C0377F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15" y="2669303"/>
            <a:ext cx="5795599" cy="3317875"/>
          </a:xfrm>
        </p:spPr>
      </p:pic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5" y="5149818"/>
            <a:ext cx="1195602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4.5.</a:t>
            </a:r>
            <a:r>
              <a:rPr lang="en-US" dirty="0"/>
              <a:t> </a:t>
            </a:r>
            <a:r>
              <a:rPr lang="ru-RU" dirty="0"/>
              <a:t>Перезапуск </a:t>
            </a:r>
            <a:r>
              <a:rPr lang="en-US" dirty="0"/>
              <a:t>DNS</a:t>
            </a:r>
            <a:r>
              <a:rPr lang="ru-RU" dirty="0"/>
              <a:t>-сервера и создание в каталоге /</a:t>
            </a:r>
            <a:r>
              <a:rPr lang="en-US" dirty="0" err="1"/>
              <a:t>etc</a:t>
            </a:r>
            <a:r>
              <a:rPr lang="ru-RU" dirty="0"/>
              <a:t>/</a:t>
            </a:r>
            <a:r>
              <a:rPr lang="en-US" dirty="0"/>
              <a:t>httpd</a:t>
            </a:r>
            <a:r>
              <a:rPr lang="ru-RU" dirty="0"/>
              <a:t>/</a:t>
            </a:r>
            <a:r>
              <a:rPr lang="en-US" dirty="0"/>
              <a:t>conf</a:t>
            </a:r>
            <a:r>
              <a:rPr lang="ru-RU" dirty="0"/>
              <a:t>.</a:t>
            </a:r>
            <a:r>
              <a:rPr lang="en-US" dirty="0"/>
              <a:t>d </a:t>
            </a:r>
            <a:r>
              <a:rPr lang="ru-RU" dirty="0"/>
              <a:t>файлов </a:t>
            </a:r>
            <a:r>
              <a:rPr lang="en-US" dirty="0"/>
              <a:t>server</a:t>
            </a:r>
            <a:r>
              <a:rPr lang="ru-RU" dirty="0"/>
              <a:t>.</a:t>
            </a:r>
            <a:r>
              <a:rPr lang="en-US" dirty="0" err="1"/>
              <a:t>claudelynet</a:t>
            </a:r>
            <a:r>
              <a:rPr lang="ru-RU" dirty="0"/>
              <a:t>.</a:t>
            </a:r>
            <a:r>
              <a:rPr lang="en-US" dirty="0"/>
              <a:t>conf </a:t>
            </a:r>
            <a:r>
              <a:rPr lang="ru-RU" dirty="0"/>
              <a:t>и 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claudely</a:t>
            </a:r>
            <a:r>
              <a:rPr lang="ru-RU" dirty="0"/>
              <a:t>.</a:t>
            </a:r>
            <a:r>
              <a:rPr lang="en-US" dirty="0"/>
              <a:t>net</a:t>
            </a:r>
            <a:r>
              <a:rPr lang="ru-RU" dirty="0"/>
              <a:t>.</a:t>
            </a:r>
            <a:r>
              <a:rPr lang="en-US" dirty="0"/>
              <a:t>conf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07F3A44-C194-40D5-A15C-3E0F7984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DB39CD-01AF-4D8C-97D6-1CCCA645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3134678"/>
            <a:ext cx="7252279" cy="1530298"/>
          </a:xfrm>
        </p:spPr>
      </p:pic>
    </p:spTree>
    <p:extLst>
      <p:ext uri="{BB962C8B-B14F-4D97-AF65-F5344CB8AC3E}">
        <p14:creationId xmlns:p14="http://schemas.microsoft.com/office/powerpoint/2010/main" val="329068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1727" y="4926970"/>
            <a:ext cx="1180854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4.6.</a:t>
            </a:r>
            <a:r>
              <a:rPr lang="ru-RU" dirty="0"/>
              <a:t> Открытие на редактирование файла server.</a:t>
            </a:r>
            <a:r>
              <a:rPr lang="en-US" dirty="0" err="1"/>
              <a:t>claudely</a:t>
            </a:r>
            <a:r>
              <a:rPr lang="ru-RU" dirty="0"/>
              <a:t>.net.conf и добавление содержания из лабораторной работы.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71070E0-A9D6-4921-9B0D-14BC4095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4243A7-1526-42BF-BF15-B959994F4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58" y="2557463"/>
            <a:ext cx="8379170" cy="2369507"/>
          </a:xfrm>
        </p:spPr>
      </p:pic>
    </p:spTree>
    <p:extLst>
      <p:ext uri="{BB962C8B-B14F-4D97-AF65-F5344CB8AC3E}">
        <p14:creationId xmlns:p14="http://schemas.microsoft.com/office/powerpoint/2010/main" val="164845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5282088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4.7.</a:t>
            </a:r>
            <a:r>
              <a:rPr lang="ru-RU" dirty="0"/>
              <a:t> Открытие на редактирование файла www.</a:t>
            </a:r>
            <a:r>
              <a:rPr lang="en-US" dirty="0" err="1"/>
              <a:t>claudely</a:t>
            </a:r>
            <a:r>
              <a:rPr lang="ru-RU" dirty="0"/>
              <a:t>.net.conf и добавление содержания из лабораторной работы.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B33CEF1-6AE4-424B-AEF6-7464DEFC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A1A299-D537-46FE-B861-5B8486D67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29" y="2699656"/>
            <a:ext cx="7763921" cy="2515281"/>
          </a:xfrm>
        </p:spPr>
      </p:pic>
    </p:spTree>
    <p:extLst>
      <p:ext uri="{BB962C8B-B14F-4D97-AF65-F5344CB8AC3E}">
        <p14:creationId xmlns:p14="http://schemas.microsoft.com/office/powerpoint/2010/main" val="425882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77373" y="5252987"/>
            <a:ext cx="1079137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4.8.</a:t>
            </a:r>
            <a:r>
              <a:rPr lang="ru-RU" dirty="0"/>
              <a:t> Открытие каталога /var/www/html и создание тестовой страницы для виртуального веб-сервера server.</a:t>
            </a:r>
            <a:r>
              <a:rPr lang="en-US" dirty="0" err="1"/>
              <a:t>claudely</a:t>
            </a:r>
            <a:r>
              <a:rPr lang="ru-RU" dirty="0"/>
              <a:t>.net.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DD5A6A1-022D-41EC-B4C4-4D06E2BB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6B6390-BEFA-4CCC-A938-A9B01CCA1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56" y="2522745"/>
            <a:ext cx="7577093" cy="2620411"/>
          </a:xfrm>
        </p:spPr>
      </p:pic>
    </p:spTree>
    <p:extLst>
      <p:ext uri="{BB962C8B-B14F-4D97-AF65-F5344CB8AC3E}">
        <p14:creationId xmlns:p14="http://schemas.microsoft.com/office/powerpoint/2010/main" val="39581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037404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4.9.</a:t>
            </a:r>
            <a:r>
              <a:rPr lang="ru-RU" dirty="0"/>
              <a:t> Открытие на редактирование файла index.html и внесение содержания.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9C57D41-8562-4125-9058-590A03BA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2F6DF1-6920-4378-B460-B2986F33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2" y="2509676"/>
            <a:ext cx="7493000" cy="2427213"/>
          </a:xfrm>
        </p:spPr>
      </p:pic>
    </p:spTree>
    <p:extLst>
      <p:ext uri="{BB962C8B-B14F-4D97-AF65-F5344CB8AC3E}">
        <p14:creationId xmlns:p14="http://schemas.microsoft.com/office/powerpoint/2010/main" val="378777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55486" y="5262820"/>
            <a:ext cx="10936514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4.10.</a:t>
            </a:r>
            <a:r>
              <a:rPr lang="ru-RU" dirty="0"/>
              <a:t> Открытие каталога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www</a:t>
            </a:r>
            <a:r>
              <a:rPr lang="ru-RU" dirty="0"/>
              <a:t>/</a:t>
            </a:r>
            <a:r>
              <a:rPr lang="ru-RU" dirty="0" err="1"/>
              <a:t>html</a:t>
            </a:r>
            <a:r>
              <a:rPr lang="ru-RU" dirty="0"/>
              <a:t> и создание тестовой страницы для виртуального веб-сервера 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claudely</a:t>
            </a:r>
            <a:r>
              <a:rPr lang="ru-RU" dirty="0"/>
              <a:t>.</a:t>
            </a:r>
            <a:r>
              <a:rPr lang="en-US" dirty="0"/>
              <a:t>net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6F3B1B0-353F-426E-B39B-D994C348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66A59-00DD-4B84-93BF-9067E728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50" y="3008868"/>
            <a:ext cx="8440328" cy="1790950"/>
          </a:xfrm>
        </p:spPr>
      </p:pic>
    </p:spTree>
    <p:extLst>
      <p:ext uri="{BB962C8B-B14F-4D97-AF65-F5344CB8AC3E}">
        <p14:creationId xmlns:p14="http://schemas.microsoft.com/office/powerpoint/2010/main" val="41627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9F32-D8BE-49AB-8B92-CBAF3F7C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652" y="3147651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Приобретение практических навыков по установке и базовому конфигурированию</a:t>
            </a:r>
            <a:r>
              <a:rPr lang="en-US" dirty="0"/>
              <a:t> </a:t>
            </a:r>
            <a:r>
              <a:rPr lang="ru-RU" dirty="0"/>
              <a:t>HTTP-сервера Apache.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FB162-52A9-45EE-9C8F-28E17841A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4313768"/>
            <a:ext cx="2924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567230" y="4573118"/>
            <a:ext cx="1105753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4.11.</a:t>
            </a:r>
            <a:r>
              <a:rPr lang="ru-RU" dirty="0"/>
              <a:t> Открытие на редактирование файла index.html и внесение содержания.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6970F21-7566-406B-B3BF-9FEBC12A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0313D2-19DA-4C52-BDD4-0AEB39101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0" y="2414188"/>
            <a:ext cx="8821056" cy="2029624"/>
          </a:xfrm>
        </p:spPr>
      </p:pic>
    </p:spTree>
    <p:extLst>
      <p:ext uri="{BB962C8B-B14F-4D97-AF65-F5344CB8AC3E}">
        <p14:creationId xmlns:p14="http://schemas.microsoft.com/office/powerpoint/2010/main" val="124019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356852" y="5304252"/>
            <a:ext cx="9810398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4.12.</a:t>
            </a:r>
            <a:r>
              <a:rPr lang="en-US" dirty="0"/>
              <a:t> </a:t>
            </a:r>
            <a:r>
              <a:rPr lang="ru-RU" dirty="0"/>
              <a:t>Исправление прав доступа в каталог с веб-контентом, восстановление контекста безопасности в </a:t>
            </a:r>
            <a:r>
              <a:rPr lang="en-US" dirty="0" err="1"/>
              <a:t>SELinux</a:t>
            </a:r>
            <a:r>
              <a:rPr lang="ru-RU" dirty="0"/>
              <a:t> и перезапуск </a:t>
            </a:r>
            <a:r>
              <a:rPr lang="en-US" dirty="0"/>
              <a:t>HTTP</a:t>
            </a:r>
            <a:r>
              <a:rPr lang="ru-RU" dirty="0"/>
              <a:t>-сервера.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555D58D-AE1E-4229-B0E1-AAA24F1B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0CE70-B6A7-40EC-B13E-1A45E0D09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2857425"/>
            <a:ext cx="9601200" cy="1963208"/>
          </a:xfrm>
        </p:spPr>
      </p:pic>
    </p:spTree>
    <p:extLst>
      <p:ext uri="{BB962C8B-B14F-4D97-AF65-F5344CB8AC3E}">
        <p14:creationId xmlns:p14="http://schemas.microsoft.com/office/powerpoint/2010/main" val="3484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86050"/>
            <a:ext cx="12192000" cy="13147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4.13.</a:t>
            </a:r>
            <a:r>
              <a:rPr lang="ru-RU" dirty="0"/>
              <a:t> Проверка корректного доступа на виртуальной машине client к веб-серверу по адресу server.</a:t>
            </a:r>
            <a:r>
              <a:rPr lang="en-US" dirty="0" err="1"/>
              <a:t>claudely</a:t>
            </a:r>
            <a:r>
              <a:rPr lang="ru-RU" dirty="0"/>
              <a:t>.net.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2F1E02E-7314-41FA-8D78-16C275BA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6DDD17-61AF-4476-B601-27C01470E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62" y="2492294"/>
            <a:ext cx="8670015" cy="2732995"/>
          </a:xfrm>
        </p:spPr>
      </p:pic>
    </p:spTree>
    <p:extLst>
      <p:ext uri="{BB962C8B-B14F-4D97-AF65-F5344CB8AC3E}">
        <p14:creationId xmlns:p14="http://schemas.microsoft.com/office/powerpoint/2010/main" val="317028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4" y="5475560"/>
            <a:ext cx="11956025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5.1.</a:t>
            </a:r>
            <a:r>
              <a:rPr lang="ru-RU" sz="1400" dirty="0"/>
              <a:t> Открытие на виртуальной машине </a:t>
            </a:r>
            <a:r>
              <a:rPr lang="ru-RU" sz="1400" dirty="0" err="1"/>
              <a:t>server</a:t>
            </a:r>
            <a:r>
              <a:rPr lang="ru-RU" sz="1400" dirty="0"/>
              <a:t> каталога для внесения изменений в настройки внутреннего окружения, создание в нём каталога </a:t>
            </a:r>
            <a:r>
              <a:rPr lang="ru-RU" sz="1400" dirty="0" err="1"/>
              <a:t>http</a:t>
            </a:r>
            <a:r>
              <a:rPr lang="ru-RU" sz="1400" dirty="0"/>
              <a:t>. Замена конфигурационных файлов </a:t>
            </a:r>
            <a:r>
              <a:rPr lang="en-US" sz="1400" dirty="0"/>
              <a:t>DNS</a:t>
            </a:r>
            <a:r>
              <a:rPr lang="ru-RU" sz="1400" dirty="0"/>
              <a:t>-сервера и создание исполняемого файла </a:t>
            </a:r>
            <a:r>
              <a:rPr lang="en-US" sz="1400" dirty="0"/>
              <a:t>http</a:t>
            </a:r>
            <a:r>
              <a:rPr lang="ru-RU" sz="1400" dirty="0"/>
              <a:t>.</a:t>
            </a:r>
            <a:r>
              <a:rPr lang="en-US" sz="1400" dirty="0" err="1"/>
              <a:t>sh</a:t>
            </a:r>
            <a:r>
              <a:rPr lang="ru-RU" sz="1400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5466A6B-712D-43AC-A138-DEAEDB0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F79693-5F8E-4048-B4C0-94677D246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462722"/>
            <a:ext cx="9601200" cy="3173526"/>
          </a:xfrm>
        </p:spPr>
      </p:pic>
    </p:spTree>
    <p:extLst>
      <p:ext uri="{BB962C8B-B14F-4D97-AF65-F5344CB8AC3E}">
        <p14:creationId xmlns:p14="http://schemas.microsoft.com/office/powerpoint/2010/main" val="870506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5" y="5790269"/>
            <a:ext cx="11956025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5.2.</a:t>
            </a:r>
            <a:r>
              <a:rPr lang="ru-RU" dirty="0"/>
              <a:t> Открытие созданного файла на редактирование и прописывание скрипта.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51A513B-D6CA-4DE7-A461-1322AE1E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4132D-E274-445F-A3A7-6486462AD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24" y="2613490"/>
            <a:ext cx="4778437" cy="3317875"/>
          </a:xfrm>
        </p:spPr>
      </p:pic>
    </p:spTree>
    <p:extLst>
      <p:ext uri="{BB962C8B-B14F-4D97-AF65-F5344CB8AC3E}">
        <p14:creationId xmlns:p14="http://schemas.microsoft.com/office/powerpoint/2010/main" val="288114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4" y="5689821"/>
            <a:ext cx="11956025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5.3. </a:t>
            </a:r>
            <a:r>
              <a:rPr lang="ru-RU" dirty="0"/>
              <a:t>Добавление записи для отработки созданного скрипта во время загрузки виртуальных машин.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96F851B-A1F6-4375-A971-9908384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23E77E-0633-48B5-8431-80B05D167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70" y="2557463"/>
            <a:ext cx="6345060" cy="3317875"/>
          </a:xfrm>
        </p:spPr>
      </p:pic>
    </p:spTree>
    <p:extLst>
      <p:ext uri="{BB962C8B-B14F-4D97-AF65-F5344CB8AC3E}">
        <p14:creationId xmlns:p14="http://schemas.microsoft.com/office/powerpoint/2010/main" val="2675615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практические навыки по установке и базовому конфигурированию </a:t>
            </a:r>
            <a:r>
              <a:rPr lang="en-US" dirty="0"/>
              <a:t>HTTP-</a:t>
            </a:r>
            <a:r>
              <a:rPr lang="en-US" dirty="0" err="1"/>
              <a:t>сервера</a:t>
            </a:r>
            <a:r>
              <a:rPr lang="en-US" dirty="0"/>
              <a:t> Apache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514" y="298167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HTTP-</a:t>
            </a:r>
            <a:r>
              <a:rPr lang="ru-RU" dirty="0"/>
              <a:t>сервера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583682" y="5441378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рабочего каталога с проектом и запуск виртуальной машины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AF9D1C-7DEA-48A0-9C00-70D7E8164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98" y="3246745"/>
            <a:ext cx="8097380" cy="1428949"/>
          </a:xfrm>
        </p:spPr>
      </p:pic>
    </p:spTree>
    <p:extLst>
      <p:ext uri="{BB962C8B-B14F-4D97-AF65-F5344CB8AC3E}">
        <p14:creationId xmlns:p14="http://schemas.microsoft.com/office/powerpoint/2010/main" val="292180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98323" y="5717183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Переход в режим суперпользователя и установка из репозитория стандартного веб-сервера.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218C4BC-34AA-4C46-A66E-A8246519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HTTP-</a:t>
            </a:r>
            <a:r>
              <a:rPr lang="ru-RU" dirty="0"/>
              <a:t>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1F024A-97E8-4181-8C30-66D55D8A0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35" y="2538439"/>
            <a:ext cx="5082416" cy="3317875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23436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Внесение изменений в настройки межсетевого экрана узла </a:t>
            </a:r>
            <a:r>
              <a:rPr lang="ru-RU" dirty="0" err="1"/>
              <a:t>server</a:t>
            </a:r>
            <a:r>
              <a:rPr lang="ru-RU" dirty="0"/>
              <a:t>, разрешив работу с </a:t>
            </a:r>
            <a:r>
              <a:rPr lang="ru-RU" dirty="0" err="1"/>
              <a:t>http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6568E18-7F9D-4645-9579-700C0443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4672"/>
            <a:ext cx="10571998" cy="970450"/>
          </a:xfrm>
        </p:spPr>
        <p:txBody>
          <a:bodyPr>
            <a:normAutofit/>
          </a:bodyPr>
          <a:lstStyle/>
          <a:p>
            <a:r>
              <a:rPr lang="ru-RU" dirty="0"/>
              <a:t>Базовое конфигурирование </a:t>
            </a:r>
            <a:r>
              <a:rPr lang="en-US" dirty="0"/>
              <a:t>HTTP-</a:t>
            </a:r>
            <a:r>
              <a:rPr lang="ru-RU" dirty="0"/>
              <a:t>сервера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B11D72-DACB-427A-83EB-B375A8E77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62" y="2565555"/>
            <a:ext cx="5665179" cy="3543932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232230" y="5980523"/>
            <a:ext cx="100674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Запуск в дополнительном терминале в режиме реального времени расширенного лога системных сообщений для проверки корректности работы системы.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57B2B6-26B8-47BC-A58A-807FA9BB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4672"/>
            <a:ext cx="10571998" cy="970450"/>
          </a:xfrm>
        </p:spPr>
        <p:txBody>
          <a:bodyPr>
            <a:normAutofit/>
          </a:bodyPr>
          <a:lstStyle/>
          <a:p>
            <a:r>
              <a:rPr lang="ru-RU" dirty="0"/>
              <a:t>Базовое конфигурирование </a:t>
            </a:r>
            <a:r>
              <a:rPr lang="en-US" dirty="0"/>
              <a:t>HTTP-</a:t>
            </a:r>
            <a:r>
              <a:rPr lang="ru-RU" dirty="0"/>
              <a:t>сервера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32583-FE17-4C6E-990A-A713BC6A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69" y="2453608"/>
            <a:ext cx="6248565" cy="3510159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1" y="4846217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Активация и запуск </a:t>
            </a:r>
            <a:r>
              <a:rPr lang="en-US" dirty="0"/>
              <a:t>HTTP</a:t>
            </a:r>
            <a:r>
              <a:rPr lang="ru-RU" dirty="0"/>
              <a:t>-сервера.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284D52E-F76E-4B6E-B6A1-C5A48BAD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4672"/>
            <a:ext cx="10571998" cy="970450"/>
          </a:xfrm>
        </p:spPr>
        <p:txBody>
          <a:bodyPr>
            <a:normAutofit/>
          </a:bodyPr>
          <a:lstStyle/>
          <a:p>
            <a:r>
              <a:rPr lang="ru-RU" dirty="0"/>
              <a:t>Базовое конфигурирование </a:t>
            </a:r>
            <a:r>
              <a:rPr lang="en-US" dirty="0"/>
              <a:t>HTTP-</a:t>
            </a:r>
            <a:r>
              <a:rPr lang="ru-RU" dirty="0"/>
              <a:t>сервера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EBB67-9147-4C10-92D0-0EABFBA84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053404"/>
            <a:ext cx="9601200" cy="1354949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6" y="6263328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Просмотр расширенного лога системных сообщений.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AE266DB-965E-4998-B625-690EB33E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4672"/>
            <a:ext cx="10571998" cy="970450"/>
          </a:xfrm>
        </p:spPr>
        <p:txBody>
          <a:bodyPr>
            <a:normAutofit/>
          </a:bodyPr>
          <a:lstStyle/>
          <a:p>
            <a:r>
              <a:rPr lang="ru-RU" dirty="0"/>
              <a:t>Базовое конфигурирование </a:t>
            </a:r>
            <a:r>
              <a:rPr lang="en-US" dirty="0"/>
              <a:t>HTTP-</a:t>
            </a:r>
            <a:r>
              <a:rPr lang="ru-RU" dirty="0"/>
              <a:t>сервера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687D11-24D1-4E26-8A61-D6339F806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964"/>
            <a:ext cx="9124950" cy="2482486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51531" y="4960017"/>
            <a:ext cx="10488935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Запуск виртуальной машины </a:t>
            </a:r>
            <a:r>
              <a:rPr lang="ru-RU" dirty="0" err="1"/>
              <a:t>client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48FE631-D622-4E35-B854-B18F2F83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HTTP-</a:t>
            </a:r>
            <a:r>
              <a:rPr lang="ru-RU" dirty="0"/>
              <a:t>сервера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B5A95-B444-4844-A910-E407B7B4D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954896"/>
            <a:ext cx="9169400" cy="1938808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Words>632</Words>
  <Application>Microsoft Office PowerPoint</Application>
  <PresentationFormat>Widescreen</PresentationFormat>
  <Paragraphs>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Abadi</vt:lpstr>
      <vt:lpstr>Arial</vt:lpstr>
      <vt:lpstr>Garamond</vt:lpstr>
      <vt:lpstr>Times New Roman</vt:lpstr>
      <vt:lpstr>Wingdings 2</vt:lpstr>
      <vt:lpstr>Organic</vt:lpstr>
      <vt:lpstr>Лабораторная работа №4  Базовая настройка HTTP-сервера Apache  </vt:lpstr>
      <vt:lpstr>Цель работы</vt:lpstr>
      <vt:lpstr>Установка HTTP-сервера</vt:lpstr>
      <vt:lpstr>Установка HTTP-сервера</vt:lpstr>
      <vt:lpstr>Базовое конфигурирование HTTP-сервера </vt:lpstr>
      <vt:lpstr>Базовое конфигурирование HTTP-сервера </vt:lpstr>
      <vt:lpstr>Базовое конфигурирование HTTP-сервера </vt:lpstr>
      <vt:lpstr>Базовое конфигурирование HTTP-сервера </vt:lpstr>
      <vt:lpstr>Анализ работы HTTP-сервера</vt:lpstr>
      <vt:lpstr>Анализ работы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bansimbaclaud@gmail.com</dc:creator>
  <cp:lastModifiedBy>Claudely Bansimba</cp:lastModifiedBy>
  <cp:revision>187</cp:revision>
  <dcterms:created xsi:type="dcterms:W3CDTF">2022-11-11T17:59:21Z</dcterms:created>
  <dcterms:modified xsi:type="dcterms:W3CDTF">2024-09-27T22:43:09Z</dcterms:modified>
</cp:coreProperties>
</file>