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95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80" r:id="rId13"/>
    <p:sldId id="281" r:id="rId14"/>
    <p:sldId id="283" r:id="rId15"/>
    <p:sldId id="284" r:id="rId16"/>
    <p:sldId id="286" r:id="rId17"/>
    <p:sldId id="289" r:id="rId18"/>
    <p:sldId id="291" r:id="rId19"/>
    <p:sldId id="293" r:id="rId20"/>
    <p:sldId id="294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71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6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1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978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1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4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3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0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3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1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12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05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76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57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6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8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№3</a:t>
            </a:r>
            <a:br>
              <a:rPr lang="ru-RU" sz="5400" dirty="0"/>
            </a:br>
            <a:br>
              <a:rPr lang="ru-RU" sz="5400" dirty="0"/>
            </a:br>
            <a:r>
              <a:rPr lang="ru-RU" sz="2700" b="1" dirty="0"/>
              <a:t>Настройка </a:t>
            </a:r>
            <a:r>
              <a:rPr lang="en-US" sz="2700" b="1" dirty="0"/>
              <a:t>DHCP-</a:t>
            </a:r>
            <a:r>
              <a:rPr lang="ru-RU" sz="2700" b="1" dirty="0"/>
              <a:t>сервера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09" y="3890393"/>
            <a:ext cx="10572000" cy="1421612"/>
          </a:xfrm>
        </p:spPr>
        <p:txBody>
          <a:bodyPr>
            <a:normAutofit fontScale="85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0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0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3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922946" y="5983670"/>
            <a:ext cx="108533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Добавление записи для DHCP-сервера в конце файла обратной DNS-зоны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rz</a:t>
            </a:r>
            <a:r>
              <a:rPr lang="ru-RU" dirty="0"/>
              <a:t>/192.168.1.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8B30A97-601B-4DBB-A0CE-AFD3EBC8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51A7EE-85EB-46AD-B7A3-86954A70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578" y="2557993"/>
            <a:ext cx="5374841" cy="3317875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5611253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Перезапуск </a:t>
            </a:r>
            <a:r>
              <a:rPr lang="en-US" dirty="0"/>
              <a:t>named</a:t>
            </a:r>
            <a:r>
              <a:rPr lang="ru-RU" dirty="0"/>
              <a:t> и выполнение проверки, что можно обратиться к DHCP-серверу по имени.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C14E8F9-FDB6-4476-9EE7-7401DEDB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5B2649-A69F-4EBD-B1E8-74053518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32" y="2523812"/>
            <a:ext cx="8082886" cy="323188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1" y="6132736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</a:t>
            </a:r>
            <a:r>
              <a:rPr lang="ru-RU" dirty="0"/>
              <a:t> Внесение изменений в настройки межсетевого экрана узла </a:t>
            </a:r>
            <a:r>
              <a:rPr lang="ru-RU" dirty="0" err="1"/>
              <a:t>server</a:t>
            </a:r>
            <a:r>
              <a:rPr lang="ru-RU" dirty="0"/>
              <a:t>, разрешив работу с DHCP.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EB0BCA6-D44D-4AC0-A95C-E33E822F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34E43-B3BE-4632-8C35-B50F9907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08" y="2557463"/>
            <a:ext cx="5633383" cy="3317875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864807" y="5620954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2.10.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59B2F74-2A08-4563-A39A-FDC032EB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9F874-9B9E-44E4-BB59-543A4E8DA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46" y="2557464"/>
            <a:ext cx="7697907" cy="2988758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424255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2.12.</a:t>
            </a:r>
            <a:r>
              <a:rPr lang="ru-RU" dirty="0"/>
              <a:t> Запуск в основном рабочем терминале DHCP-сервера.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727D3DF-70B6-44AD-A3DE-DC4745B0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A53C-0807-4DA1-94AB-4249993EC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80" y="3317441"/>
            <a:ext cx="8333125" cy="971686"/>
          </a:xfrm>
        </p:spPr>
      </p:pic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35974" y="5700488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</a:t>
            </a:r>
            <a:r>
              <a:rPr lang="ru-RU" dirty="0"/>
              <a:t> Фиксация внесённых изменений для внутренних настроек виртуальной машины </a:t>
            </a:r>
            <a:r>
              <a:rPr lang="ru-RU" dirty="0" err="1"/>
              <a:t>client</a:t>
            </a:r>
            <a:r>
              <a:rPr lang="ru-RU" dirty="0"/>
              <a:t> и её запуск.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C926301-0238-47B5-ACBD-4095DA52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6532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242EA-6B1C-4374-8640-07EB758B1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26" y="2557463"/>
            <a:ext cx="4518747" cy="3317875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1" y="5950681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</a:t>
            </a:r>
            <a:r>
              <a:rPr lang="ru-RU" dirty="0"/>
              <a:t> Вывод на экран информации об имеющихся интерфейсах.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BA609D3-2077-4282-939C-DF7FE39C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6532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2A4E0-680D-4D1B-916E-08572D242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084" y="2384277"/>
            <a:ext cx="4819827" cy="3566404"/>
          </a:xfrm>
        </p:spPr>
      </p:pic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93222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Внесение изменений в конфигурационный файл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dhcp</a:t>
            </a:r>
            <a:r>
              <a:rPr lang="ru-RU" dirty="0"/>
              <a:t>/</a:t>
            </a:r>
            <a:r>
              <a:rPr lang="ru-RU" dirty="0" err="1"/>
              <a:t>dhcpd.conf</a:t>
            </a:r>
            <a:r>
              <a:rPr lang="ru-RU" dirty="0"/>
              <a:t>, добавив в него разрешение на динамическое обновление DNS-записей с локального узла прямой и обратной зон.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A85677D-83C7-4F49-8730-C8941D76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6197"/>
            <a:ext cx="10571998" cy="970450"/>
          </a:xfrm>
        </p:spPr>
        <p:txBody>
          <a:bodyPr/>
          <a:lstStyle/>
          <a:p>
            <a:r>
              <a:rPr lang="ru-RU" dirty="0"/>
              <a:t>Настройка обновления </a:t>
            </a:r>
            <a:r>
              <a:rPr lang="en-US" dirty="0"/>
              <a:t>DNS-</a:t>
            </a:r>
            <a:r>
              <a:rPr lang="ru-RU" dirty="0"/>
              <a:t>зоны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7DE8D-1D99-4645-9FA7-BD02534C3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979" y="2557463"/>
            <a:ext cx="5582041" cy="3317875"/>
          </a:xfrm>
        </p:spPr>
      </p:pic>
    </p:spTree>
    <p:extLst>
      <p:ext uri="{BB962C8B-B14F-4D97-AF65-F5344CB8AC3E}">
        <p14:creationId xmlns:p14="http://schemas.microsoft.com/office/powerpoint/2010/main" val="41627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356853" y="6147675"/>
            <a:ext cx="981039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</a:t>
            </a:r>
            <a:r>
              <a:rPr lang="ru-RU" dirty="0"/>
              <a:t> Проверка наличия DNS-записи о клиенте в прямой DNS-зоне.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6CE5B0-EEA9-4767-8FFB-5CD178A4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8082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работы DHCP-сервера после настройки обновления DNS-зоны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C906-6B89-4581-9097-53CC9AF9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94" y="2557463"/>
            <a:ext cx="5356211" cy="3317875"/>
          </a:xfrm>
        </p:spPr>
      </p:pic>
    </p:spTree>
    <p:extLst>
      <p:ext uri="{BB962C8B-B14F-4D97-AF65-F5344CB8AC3E}">
        <p14:creationId xmlns:p14="http://schemas.microsoft.com/office/powerpoint/2010/main" val="348452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77724" y="6136463"/>
            <a:ext cx="10036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6.2.</a:t>
            </a:r>
            <a:r>
              <a:rPr lang="ru-RU" dirty="0"/>
              <a:t> Открытие файла на редактирование и помещение в него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FF2D4C9-BD0D-4387-9AF6-E368E266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1EFEC-B3E3-4C18-9BFD-06B73D07D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52" y="2523279"/>
            <a:ext cx="4787486" cy="3561326"/>
          </a:xfrm>
        </p:spPr>
      </p:pic>
    </p:spTree>
    <p:extLst>
      <p:ext uri="{BB962C8B-B14F-4D97-AF65-F5344CB8AC3E}">
        <p14:creationId xmlns:p14="http://schemas.microsoft.com/office/powerpoint/2010/main" val="146889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A57AA9E-5047-4613-B708-CC0B9FB2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5FE807E-CD9D-4ABF-93CC-D528639B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609" y="2656711"/>
            <a:ext cx="7882782" cy="24081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Приобретение практических навыков по установке и конфигурированию DHCP-сервера.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4" y="5446140"/>
            <a:ext cx="11956025" cy="9704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6.3.</a:t>
            </a:r>
            <a:r>
              <a:rPr lang="ru-RU" dirty="0"/>
              <a:t> Настройка отработки созданного скрипта во время загрузки виртуальной машины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466A6B-712D-43AC-A138-DEAEDB0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2663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0DC7B-0C2A-4CAA-AF1A-BDC9EE58C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28" y="2557463"/>
            <a:ext cx="3559744" cy="3245131"/>
          </a:xfrm>
        </p:spPr>
      </p:pic>
    </p:spTree>
    <p:extLst>
      <p:ext uri="{BB962C8B-B14F-4D97-AF65-F5344CB8AC3E}">
        <p14:creationId xmlns:p14="http://schemas.microsoft.com/office/powerpoint/2010/main" val="87050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приобретены практические навыки по установке и конфигурированию </a:t>
            </a:r>
            <a:r>
              <a:rPr lang="en-US" dirty="0"/>
              <a:t>DHCP</a:t>
            </a:r>
            <a:r>
              <a:rPr lang="ru-RU" dirty="0"/>
              <a:t>-сервера.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909" y="298356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DHCP-</a:t>
            </a:r>
            <a:r>
              <a:rPr lang="ru-RU" dirty="0"/>
              <a:t>сервера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1" y="5181312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9213F4-5AE0-4715-9BFD-8207D29A8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0" y="3501926"/>
            <a:ext cx="8097380" cy="1428949"/>
          </a:xfrm>
        </p:spPr>
      </p:pic>
    </p:spTree>
    <p:extLst>
      <p:ext uri="{BB962C8B-B14F-4D97-AF65-F5344CB8AC3E}">
        <p14:creationId xmlns:p14="http://schemas.microsoft.com/office/powerpoint/2010/main" val="81031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14283" y="6205265"/>
            <a:ext cx="9763432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</a:t>
            </a:r>
            <a:r>
              <a:rPr lang="en-US" dirty="0" err="1"/>
              <a:t>dhcp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FCA3326-AB2A-42EF-8C8B-9D318D8C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DHCP-</a:t>
            </a:r>
            <a:r>
              <a:rPr lang="ru-RU" dirty="0"/>
              <a:t>сервера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00BB6-B1C9-49F8-8C0C-64B965F36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875" y="2557993"/>
            <a:ext cx="4586248" cy="3550977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927373" y="4937770"/>
            <a:ext cx="1033725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Копирование файла примера конфигурации DHCP и изменение его названия.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E4EE88A-BF0D-404E-825C-D0181DB0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61D2D7-D63F-4C06-84AF-4F21780C2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49853"/>
            <a:ext cx="9601200" cy="1533094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587533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Открытие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dhcp</a:t>
            </a:r>
            <a:r>
              <a:rPr lang="ru-RU" dirty="0"/>
              <a:t>/</a:t>
            </a:r>
            <a:r>
              <a:rPr lang="ru-RU" dirty="0" err="1"/>
              <a:t>dhcpd.conf</a:t>
            </a:r>
            <a:r>
              <a:rPr lang="ru-RU" dirty="0"/>
              <a:t> на редактирование. Замена строки </a:t>
            </a:r>
            <a:r>
              <a:rPr lang="en-US" dirty="0"/>
              <a:t>option domain</a:t>
            </a:r>
            <a:r>
              <a:rPr lang="ru-RU" dirty="0"/>
              <a:t>-</a:t>
            </a:r>
            <a:r>
              <a:rPr lang="en-US" dirty="0"/>
              <a:t>name</a:t>
            </a:r>
            <a:r>
              <a:rPr lang="ru-RU" dirty="0"/>
              <a:t> и </a:t>
            </a:r>
            <a:r>
              <a:rPr lang="en-US" dirty="0"/>
              <a:t>option domain</a:t>
            </a:r>
            <a:r>
              <a:rPr lang="ru-RU" dirty="0"/>
              <a:t>-</a:t>
            </a:r>
            <a:r>
              <a:rPr lang="en-US" dirty="0"/>
              <a:t>name</a:t>
            </a:r>
            <a:r>
              <a:rPr lang="ru-RU" dirty="0"/>
              <a:t>-</a:t>
            </a:r>
            <a:r>
              <a:rPr lang="en-US" dirty="0"/>
              <a:t>servers</a:t>
            </a:r>
            <a:r>
              <a:rPr lang="ru-RU" dirty="0"/>
              <a:t>, снятие комментария со строки </a:t>
            </a:r>
            <a:r>
              <a:rPr lang="en-US" dirty="0"/>
              <a:t>authoritative</a:t>
            </a:r>
            <a:r>
              <a:rPr lang="ru-RU" dirty="0"/>
              <a:t>, создание собственной конфигурации </a:t>
            </a:r>
            <a:r>
              <a:rPr lang="en-US" dirty="0" err="1"/>
              <a:t>dhcp</a:t>
            </a:r>
            <a:r>
              <a:rPr lang="ru-RU" dirty="0"/>
              <a:t>-сети.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7587FD-1653-4B66-B041-28E5E85E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31C35-3BB6-4C09-82D1-DC5303369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44" y="2557463"/>
            <a:ext cx="4515512" cy="331787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601330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Открытие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systemd</a:t>
            </a:r>
            <a:r>
              <a:rPr lang="ru-RU" dirty="0"/>
              <a:t>/</a:t>
            </a:r>
            <a:r>
              <a:rPr lang="ru-RU" dirty="0" err="1"/>
              <a:t>system</a:t>
            </a:r>
            <a:r>
              <a:rPr lang="ru-RU" dirty="0"/>
              <a:t>/</a:t>
            </a:r>
            <a:r>
              <a:rPr lang="ru-RU" dirty="0" err="1"/>
              <a:t>dhcpd.service</a:t>
            </a:r>
            <a:r>
              <a:rPr lang="ru-RU" dirty="0"/>
              <a:t> на редактирование и замена в нём строки.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D043D19-A903-49E8-B1AC-682E0841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DDA994-60CA-4736-8D85-DD2DB45D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95" y="2557463"/>
            <a:ext cx="6968610" cy="3317875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363794" y="5574423"/>
            <a:ext cx="11202393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Перезагрузка конфигурации </a:t>
            </a:r>
            <a:r>
              <a:rPr lang="ru-RU" dirty="0" err="1"/>
              <a:t>dhcpd</a:t>
            </a:r>
            <a:r>
              <a:rPr lang="ru-RU" dirty="0"/>
              <a:t> и разрешение загрузки DHCP-сервера при запуске виртуальной машины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5B50C5C-8F8B-42F7-9276-BC03A8A3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FDCB-0DC4-4D03-8E61-D176C68E9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08284"/>
            <a:ext cx="9601200" cy="2216233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2" y="5875338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Добавление записи для DHCP-сервера в конце файла прямой DNS-зоны /var/named/master/fz/</a:t>
            </a:r>
            <a:r>
              <a:rPr lang="en-US" dirty="0" err="1"/>
              <a:t>claudely</a:t>
            </a:r>
            <a:r>
              <a:rPr lang="ru-RU" dirty="0"/>
              <a:t>.net.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48FE631-D622-4E35-B854-B18F2F83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DHCP-</a:t>
            </a:r>
            <a:r>
              <a:rPr lang="ru-RU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2B4F0A-72FB-4C1E-AB35-6220A0E40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48" y="2557463"/>
            <a:ext cx="5451304" cy="3317875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362</TotalTime>
  <Words>469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Garamond</vt:lpstr>
      <vt:lpstr>Times New Roman</vt:lpstr>
      <vt:lpstr>Wingdings 2</vt:lpstr>
      <vt:lpstr>Organic</vt:lpstr>
      <vt:lpstr>Лабораторная работа №3  Настройка DHCP-сервера </vt:lpstr>
      <vt:lpstr>Цель работы</vt:lpstr>
      <vt:lpstr>Установка DHCP-сервера </vt:lpstr>
      <vt:lpstr>Установка DHCP-сервера 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Конфигурирование DHCP-сервера</vt:lpstr>
      <vt:lpstr>Анализ работы DHCP-сервера</vt:lpstr>
      <vt:lpstr>Анализ работы DHCP-сервера</vt:lpstr>
      <vt:lpstr>Настройка обновления DNS-зоны</vt:lpstr>
      <vt:lpstr>Анализ работы DHCP-сервера после настройки обновления DNS-зоны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Bnaismba</dc:creator>
  <cp:lastModifiedBy>Claudely Bansimba</cp:lastModifiedBy>
  <cp:revision>157</cp:revision>
  <dcterms:created xsi:type="dcterms:W3CDTF">2022-11-11T17:59:21Z</dcterms:created>
  <dcterms:modified xsi:type="dcterms:W3CDTF">2024-10-01T20:52:13Z</dcterms:modified>
</cp:coreProperties>
</file>