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8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3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5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1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2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02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1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№3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Анализ трафика в </a:t>
            </a:r>
            <a:r>
              <a:rPr lang="en-US" sz="2700" dirty="0"/>
              <a:t>Wireshark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345" y="3859220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</a:t>
            </a:r>
            <a:r>
              <a:rPr lang="ru-RU" sz="2600" b="1" u="sng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Сетевые технологии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0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3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1311835" y="5135563"/>
            <a:ext cx="956833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Определение IP-адреса устройства и шлюза по умолчанию.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B1DF7A7-0935-4F0A-9FDB-9B1E26EC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B741B0-0FF4-4D6E-B7D0-F57F8791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24541"/>
            <a:ext cx="9601200" cy="1983719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5761844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</a:t>
            </a:r>
            <a:r>
              <a:rPr lang="ru-RU" dirty="0"/>
              <a:t> Пинг шлюза по умолчанию.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517983C-9A77-40F1-B93C-54E7EF19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8FBD00A-807E-4BD0-8A94-7E0E14E9D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83" y="2557463"/>
            <a:ext cx="8601433" cy="331787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1294844" y="5346322"/>
            <a:ext cx="960230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Остановка захвата трафика. Фильтр icmp.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4466F5B-BBD5-4F8E-A500-C7D62DF6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41DBD-4051-4FE3-89F3-A60D4FD8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15197"/>
            <a:ext cx="9601200" cy="2202406"/>
          </a:xfrm>
        </p:spPr>
      </p:pic>
    </p:spTree>
    <p:extLst>
      <p:ext uri="{BB962C8B-B14F-4D97-AF65-F5344CB8AC3E}">
        <p14:creationId xmlns:p14="http://schemas.microsoft.com/office/powerpoint/2010/main" val="422841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103239" y="6035487"/>
            <a:ext cx="1198552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Кадр ICMP — эхо-запрос.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1623A32-A81A-43EC-A469-A2B33B99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0FDACB-6C9B-4AF5-BC0E-E40B9061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52" y="2557463"/>
            <a:ext cx="8642495" cy="3317875"/>
          </a:xfr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639096" y="6292391"/>
            <a:ext cx="1091380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</a:t>
            </a:r>
            <a:r>
              <a:rPr lang="ru-RU" dirty="0"/>
              <a:t> Кадр ICMP — эхо-ответ.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11B1994-B37F-4AC5-9AE2-B44BC3DA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8E1B2-F396-4ACB-9716-3F81A64E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93" y="2557463"/>
            <a:ext cx="6327214" cy="3317875"/>
          </a:xfr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561975" y="6106012"/>
            <a:ext cx="1106805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</a:t>
            </a:r>
            <a:r>
              <a:rPr lang="ru-RU" dirty="0"/>
              <a:t> Изучение кадров данных протокола ARP и данных в полях заголовка </a:t>
            </a:r>
            <a:r>
              <a:rPr lang="ru-RU" dirty="0" err="1"/>
              <a:t>Ethernet</a:t>
            </a:r>
            <a:r>
              <a:rPr lang="ru-RU" dirty="0"/>
              <a:t> II.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6983C79-8EEB-4BA1-ACC0-6A48721D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2EC70-0E91-4B1B-AB1A-14FC971F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44" y="2557463"/>
            <a:ext cx="6250712" cy="3317875"/>
          </a:xfr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-98321" y="6031734"/>
            <a:ext cx="12388642" cy="5926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</a:t>
            </a:r>
            <a:r>
              <a:rPr lang="ru-RU" dirty="0"/>
              <a:t> Пингуем по имени адрес</a:t>
            </a:r>
            <a:r>
              <a:rPr lang="en-US" dirty="0"/>
              <a:t> www.yandex.ru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93E1E93-8335-4DE1-B050-7040C50B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A0F5E8-8496-4E06-9309-34E9869D1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66" y="2557463"/>
            <a:ext cx="9403667" cy="3317875"/>
          </a:xfrm>
        </p:spPr>
      </p:pic>
    </p:spTree>
    <p:extLst>
      <p:ext uri="{BB962C8B-B14F-4D97-AF65-F5344CB8AC3E}">
        <p14:creationId xmlns:p14="http://schemas.microsoft.com/office/powerpoint/2010/main" val="10918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017C26-59FC-48AB-9F37-139EF31B7F20}"/>
              </a:ext>
            </a:extLst>
          </p:cNvPr>
          <p:cNvSpPr txBox="1">
            <a:spLocks/>
          </p:cNvSpPr>
          <p:nvPr/>
        </p:nvSpPr>
        <p:spPr>
          <a:xfrm>
            <a:off x="2590799" y="6030055"/>
            <a:ext cx="70104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</a:t>
            </a:r>
            <a:r>
              <a:rPr lang="ru-RU" dirty="0"/>
              <a:t> </a:t>
            </a:r>
            <a:r>
              <a:rPr lang="en-US" dirty="0"/>
              <a:t>MAC-</a:t>
            </a:r>
            <a:r>
              <a:rPr lang="ru-RU" dirty="0"/>
              <a:t>адрес источника.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61B5038-136A-40FB-BC09-DCF83ACA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CCF587-1CDD-47F3-86CD-98C213716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06" y="2557463"/>
            <a:ext cx="8620587" cy="3317875"/>
          </a:xfrm>
        </p:spPr>
      </p:pic>
    </p:spTree>
    <p:extLst>
      <p:ext uri="{BB962C8B-B14F-4D97-AF65-F5344CB8AC3E}">
        <p14:creationId xmlns:p14="http://schemas.microsoft.com/office/powerpoint/2010/main" val="218248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9" y="5937866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2.11.</a:t>
            </a:r>
            <a:r>
              <a:rPr lang="ru-RU" dirty="0"/>
              <a:t> </a:t>
            </a:r>
            <a:r>
              <a:rPr lang="en-US" dirty="0"/>
              <a:t>MAC</a:t>
            </a:r>
            <a:r>
              <a:rPr lang="ru-RU" dirty="0"/>
              <a:t>-адрес получателя.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80BEA9-6324-440C-B8B9-A2FACFED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EA30B-4DDB-4FE6-9CDF-70105F7E5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97" y="2557463"/>
            <a:ext cx="7704005" cy="3317875"/>
          </a:xfrm>
        </p:spPr>
      </p:pic>
    </p:spTree>
    <p:extLst>
      <p:ext uri="{BB962C8B-B14F-4D97-AF65-F5344CB8AC3E}">
        <p14:creationId xmlns:p14="http://schemas.microsoft.com/office/powerpoint/2010/main" val="428184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5676130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</a:t>
            </a:r>
            <a:r>
              <a:rPr lang="ru-RU" dirty="0"/>
              <a:t> Запуск </a:t>
            </a:r>
            <a:r>
              <a:rPr lang="ru-RU" dirty="0" err="1"/>
              <a:t>Wireshark</a:t>
            </a:r>
            <a:r>
              <a:rPr lang="ru-RU" dirty="0"/>
              <a:t>. Выбор активного сетевого интерфейса.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BEB9C1-D058-40E9-AC1C-730EA48D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протоколов транспортного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A9986-37EC-4631-A92F-66B1E4CA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69" y="2557463"/>
            <a:ext cx="8034461" cy="3118667"/>
          </a:xfrm>
        </p:spPr>
      </p:pic>
    </p:spTree>
    <p:extLst>
      <p:ext uri="{BB962C8B-B14F-4D97-AF65-F5344CB8AC3E}">
        <p14:creationId xmlns:p14="http://schemas.microsoft.com/office/powerpoint/2010/main" val="39340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DD0B-1DC1-42C0-9460-693A4EFB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изучение посредством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 кадров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Ethernet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, анализ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PDU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 протоколов транспортного и прикладного уровней стека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TCP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IP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fr-FR" sz="1800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5556107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Открытие в браузере сайта </a:t>
            </a:r>
            <a:r>
              <a:rPr lang="en-US" dirty="0"/>
              <a:t>CERN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7467358-FA80-4E4F-A30D-8AF09D07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протоколов транспортного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5E8E3-E62E-466C-AF05-0AEAB9E2A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82546"/>
            <a:ext cx="9601200" cy="2867708"/>
          </a:xfrm>
        </p:spPr>
      </p:pic>
    </p:spTree>
    <p:extLst>
      <p:ext uri="{BB962C8B-B14F-4D97-AF65-F5344CB8AC3E}">
        <p14:creationId xmlns:p14="http://schemas.microsoft.com/office/powerpoint/2010/main" val="225244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5" y="5779079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</a:t>
            </a:r>
            <a:r>
              <a:rPr lang="ru-RU" dirty="0"/>
              <a:t> Анализ информации по протоколу </a:t>
            </a:r>
            <a:r>
              <a:rPr lang="en-US" dirty="0"/>
              <a:t>TCP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B77F5A-97DD-4296-81F5-F6832276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протоколов транспортного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93DE2-89F9-4A36-83DB-BFCC14022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6" y="2460074"/>
            <a:ext cx="9601200" cy="3239697"/>
          </a:xfrm>
        </p:spPr>
      </p:pic>
    </p:spTree>
    <p:extLst>
      <p:ext uri="{BB962C8B-B14F-4D97-AF65-F5344CB8AC3E}">
        <p14:creationId xmlns:p14="http://schemas.microsoft.com/office/powerpoint/2010/main" val="113467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5779079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</a:t>
            </a:r>
            <a:r>
              <a:rPr lang="ru-RU" dirty="0"/>
              <a:t> Анализ информации по протоколу </a:t>
            </a:r>
            <a:r>
              <a:rPr lang="en-US" dirty="0"/>
              <a:t>UDP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17690C7-BB2E-4541-8C2A-C6F533AE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протоколов транспортного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42B5C-FD84-45D3-A456-1BF06A2B6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82" y="2557463"/>
            <a:ext cx="8866436" cy="3317875"/>
          </a:xfrm>
        </p:spPr>
      </p:pic>
    </p:spTree>
    <p:extLst>
      <p:ext uri="{BB962C8B-B14F-4D97-AF65-F5344CB8AC3E}">
        <p14:creationId xmlns:p14="http://schemas.microsoft.com/office/powerpoint/2010/main" val="250574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6061883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</a:t>
            </a:r>
            <a:r>
              <a:rPr lang="ru-RU" dirty="0"/>
              <a:t> Анализ информации по протоколу </a:t>
            </a:r>
            <a:r>
              <a:rPr lang="en-US" dirty="0"/>
              <a:t>QUIC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E9ACD9-4D95-4E88-82C8-919EA17D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протоколов транспортного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B0D20-C9EC-47FB-8A3A-3CF9EA914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06" y="2496049"/>
            <a:ext cx="5673581" cy="3686387"/>
          </a:xfrm>
        </p:spPr>
      </p:pic>
    </p:spTree>
    <p:extLst>
      <p:ext uri="{BB962C8B-B14F-4D97-AF65-F5344CB8AC3E}">
        <p14:creationId xmlns:p14="http://schemas.microsoft.com/office/powerpoint/2010/main" val="145766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5" y="6157875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Запуск </a:t>
            </a:r>
            <a:r>
              <a:rPr lang="ru-RU" dirty="0" err="1"/>
              <a:t>Wireshark</a:t>
            </a:r>
            <a:r>
              <a:rPr lang="ru-RU" dirty="0"/>
              <a:t>. Выбор активного сетевого интерфейса.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BEB9C1-D058-40E9-AC1C-730EA48D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</a:t>
            </a:r>
            <a:r>
              <a:rPr lang="ru-RU" dirty="0" err="1"/>
              <a:t>handshake</a:t>
            </a:r>
            <a:r>
              <a:rPr lang="ru-RU" dirty="0"/>
              <a:t> протокола TCP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CDFD3-5AA5-4B84-9391-D0279F0D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08570"/>
            <a:ext cx="9601200" cy="2215661"/>
          </a:xfrm>
        </p:spPr>
      </p:pic>
    </p:spTree>
    <p:extLst>
      <p:ext uri="{BB962C8B-B14F-4D97-AF65-F5344CB8AC3E}">
        <p14:creationId xmlns:p14="http://schemas.microsoft.com/office/powerpoint/2010/main" val="159594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5438868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</a:t>
            </a:r>
            <a:r>
              <a:rPr lang="ru-RU" dirty="0"/>
              <a:t> Использование соединения по HTTP с сайтом </a:t>
            </a:r>
            <a:r>
              <a:rPr lang="en-US" dirty="0"/>
              <a:t>CERN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73EC2E9-6C03-48A0-986C-8A699B08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</a:t>
            </a:r>
            <a:r>
              <a:rPr lang="ru-RU" dirty="0" err="1"/>
              <a:t>handshake</a:t>
            </a:r>
            <a:r>
              <a:rPr lang="ru-RU" dirty="0"/>
              <a:t> протокола TCP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F0561-D559-4C4E-81C5-0B8B150B5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30" y="2812368"/>
            <a:ext cx="7907740" cy="2361902"/>
          </a:xfrm>
        </p:spPr>
      </p:pic>
    </p:spTree>
    <p:extLst>
      <p:ext uri="{BB962C8B-B14F-4D97-AF65-F5344CB8AC3E}">
        <p14:creationId xmlns:p14="http://schemas.microsoft.com/office/powerpoint/2010/main" val="353258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9" y="6171461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Анализ </a:t>
            </a:r>
            <a:r>
              <a:rPr lang="ru-RU" dirty="0" err="1"/>
              <a:t>handshake</a:t>
            </a:r>
            <a:r>
              <a:rPr lang="ru-RU" dirty="0"/>
              <a:t> протокола TCP.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FB18279-F391-403E-AFB8-DB585595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</a:t>
            </a:r>
            <a:r>
              <a:rPr lang="ru-RU" dirty="0" err="1"/>
              <a:t>handshake</a:t>
            </a:r>
            <a:r>
              <a:rPr lang="ru-RU" dirty="0"/>
              <a:t> протокола TCP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3DD53-A620-47C5-B9F0-6D3351C2A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64" y="2557463"/>
            <a:ext cx="7391071" cy="3317875"/>
          </a:xfrm>
        </p:spPr>
      </p:pic>
    </p:spTree>
    <p:extLst>
      <p:ext uri="{BB962C8B-B14F-4D97-AF65-F5344CB8AC3E}">
        <p14:creationId xmlns:p14="http://schemas.microsoft.com/office/powerpoint/2010/main" val="36251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714376" y="6240105"/>
            <a:ext cx="10763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</a:t>
            </a:r>
            <a:r>
              <a:rPr lang="ru-RU" dirty="0"/>
              <a:t> График потока.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43E6FAF-0BD9-4CAC-863D-685204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</a:t>
            </a:r>
            <a:r>
              <a:rPr lang="ru-RU" dirty="0" err="1"/>
              <a:t>handshake</a:t>
            </a:r>
            <a:r>
              <a:rPr lang="ru-RU" dirty="0"/>
              <a:t> протокола TCP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197EB-DC1F-4FB6-8071-53ECBB301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83" y="2659821"/>
            <a:ext cx="6756427" cy="3317875"/>
          </a:xfrm>
        </p:spPr>
      </p:pic>
    </p:spTree>
    <p:extLst>
      <p:ext uri="{BB962C8B-B14F-4D97-AF65-F5344CB8AC3E}">
        <p14:creationId xmlns:p14="http://schemas.microsoft.com/office/powerpoint/2010/main" val="351763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мы изучили посредством </a:t>
            </a:r>
            <a:r>
              <a:rPr lang="ru-RU" dirty="0" err="1"/>
              <a:t>Wireshark</a:t>
            </a:r>
            <a:r>
              <a:rPr lang="ru-RU" dirty="0"/>
              <a:t> кадров </a:t>
            </a:r>
            <a:r>
              <a:rPr lang="ru-RU" dirty="0" err="1"/>
              <a:t>Ethernet</a:t>
            </a:r>
            <a:r>
              <a:rPr lang="ru-RU" dirty="0"/>
              <a:t>, анализ PDU протоколов транспортного и прикладного уровней стека TCP/IP.</a:t>
            </a:r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089" y="293541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ru-RU" dirty="0"/>
              <a:t>адресация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2132585" y="6262640"/>
            <a:ext cx="792682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Вывод информации о текущем сетевом соединении.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C052B4-FF24-4F26-A433-368B1DC8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3" y="2557463"/>
            <a:ext cx="3130654" cy="3532609"/>
          </a:xfrm>
        </p:spPr>
      </p:pic>
    </p:spTree>
    <p:extLst>
      <p:ext uri="{BB962C8B-B14F-4D97-AF65-F5344CB8AC3E}">
        <p14:creationId xmlns:p14="http://schemas.microsoft.com/office/powerpoint/2010/main" val="32935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440425" y="6196543"/>
            <a:ext cx="9311148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Отображение полной конфигурации TCP/IP для всех адаптеров.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6EBDDD-6EB7-4B61-97C8-40FD1E27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ru-RU" dirty="0"/>
              <a:t>адресация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DAC7B-E2E1-4488-ACC5-F8B4A21F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09" y="2557463"/>
            <a:ext cx="2901257" cy="3638866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8824" y="6047303"/>
            <a:ext cx="1205434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Отображение содержимого кэша </a:t>
            </a:r>
            <a:r>
              <a:rPr lang="ru-RU" dirty="0" err="1"/>
              <a:t>сопоставителя</a:t>
            </a:r>
            <a:r>
              <a:rPr lang="ru-RU" dirty="0"/>
              <a:t> DNS-клиента, включающее как записи, предварительно загруженные из локального файла </a:t>
            </a:r>
            <a:r>
              <a:rPr lang="ru-RU" dirty="0" err="1"/>
              <a:t>Hosts</a:t>
            </a:r>
            <a:r>
              <a:rPr lang="ru-RU" dirty="0"/>
              <a:t>, так и все недавно полученные записи ресурсов для запросов имен, разрешенных компьютером.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4C492DA-6698-4264-8519-4CC8A51A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ru-RU" dirty="0"/>
              <a:t>адресация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FD2E3E-193B-459F-B67E-9219AE50C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44" y="2557463"/>
            <a:ext cx="4815709" cy="3318405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135625" y="6207060"/>
            <a:ext cx="992074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Отображение идентификатора класса DHCP для указанного адаптера.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A3C85C4-7E85-4CC8-8E8F-BBD94C09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ru-RU" dirty="0"/>
              <a:t>адресация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605DC0-30D4-4EF1-8B3F-6EAD911C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68" y="2557463"/>
            <a:ext cx="4222263" cy="3317875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750592" y="6372775"/>
            <a:ext cx="10690813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Определение MAC-адреса сетевых интерфейсов на нашем компьютере.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9EF6D56-DF08-4B25-8FD5-5E9B9264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ru-RU" dirty="0"/>
              <a:t>адресация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15C427-56B2-4526-AF62-85CC5F61F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61769"/>
            <a:ext cx="9601200" cy="2509263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970103" y="6285621"/>
            <a:ext cx="10251793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Установка на нашем устройстве </a:t>
            </a:r>
            <a:r>
              <a:rPr lang="ru-RU" dirty="0" err="1"/>
              <a:t>Wireshark</a:t>
            </a:r>
            <a:r>
              <a:rPr lang="ru-RU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35C57F-9321-45B7-8FE0-084E9EE08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46195"/>
            <a:ext cx="9601200" cy="2740410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1523016" y="5590758"/>
            <a:ext cx="914596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Запуск </a:t>
            </a:r>
            <a:r>
              <a:rPr lang="ru-RU" dirty="0" err="1"/>
              <a:t>Wireshark</a:t>
            </a:r>
            <a:r>
              <a:rPr lang="ru-RU" dirty="0"/>
              <a:t>. Выбор активного сетевого интерфейса.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3F9E71D-61AF-4A86-B3B7-037BE715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19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кадров канального уровня в </a:t>
            </a:r>
            <a:r>
              <a:rPr lang="ru-RU" dirty="0" err="1"/>
              <a:t>Wireshark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0B455-A2E7-449B-8B6B-820E5992D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3961"/>
            <a:ext cx="9601200" cy="2944879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</TotalTime>
  <Words>506</Words>
  <Application>Microsoft Office PowerPoint</Application>
  <PresentationFormat>Widescreen</PresentationFormat>
  <Paragraphs>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Garamond</vt:lpstr>
      <vt:lpstr>Times New Roman</vt:lpstr>
      <vt:lpstr>Wingdings 2</vt:lpstr>
      <vt:lpstr>Organic</vt:lpstr>
      <vt:lpstr>Лабораторная работа №3  Анализ трафика в Wireshark  </vt:lpstr>
      <vt:lpstr>Цель работы</vt:lpstr>
      <vt:lpstr>MAC-адресация</vt:lpstr>
      <vt:lpstr>MAC-адресация</vt:lpstr>
      <vt:lpstr>MAC-адресация</vt:lpstr>
      <vt:lpstr>MAC-адресация</vt:lpstr>
      <vt:lpstr>MAC-адресация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кадров канального уровня в Wireshark</vt:lpstr>
      <vt:lpstr>Анализ протоколов транспортного уровня в Wireshark</vt:lpstr>
      <vt:lpstr>Анализ протоколов транспортного уровня в Wireshark</vt:lpstr>
      <vt:lpstr>Анализ протоколов транспортного уровня в Wireshark</vt:lpstr>
      <vt:lpstr>Анализ протоколов транспортного уровня в Wireshark</vt:lpstr>
      <vt:lpstr>Анализ протоколов транспортного уровня в Wireshark</vt:lpstr>
      <vt:lpstr>Анализ handshake протокола TCP в Wireshark</vt:lpstr>
      <vt:lpstr>Анализ handshake протокола TCP в Wireshark</vt:lpstr>
      <vt:lpstr>Анализ handshake протокола TCP в Wireshark</vt:lpstr>
      <vt:lpstr>Анализ handshake протокола TCP в Wireshark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122</cp:revision>
  <dcterms:created xsi:type="dcterms:W3CDTF">2022-11-11T17:59:21Z</dcterms:created>
  <dcterms:modified xsi:type="dcterms:W3CDTF">2024-10-12T18:09:26Z</dcterms:modified>
</cp:coreProperties>
</file>