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75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66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68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21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8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29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7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7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7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F7B0-3856-4C12-8260-EE8F8283BCC6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DD08-D695-4C46-8719-EC2A73675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5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5041" y="2055931"/>
            <a:ext cx="1298575" cy="2831544"/>
          </a:xfrm>
          <a:prstGeom prst="rect">
            <a:avLst/>
          </a:prstGeom>
          <a:solidFill>
            <a:srgbClr val="F5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800" dirty="0"/>
              <a:t>_id</a:t>
            </a:r>
          </a:p>
          <a:p>
            <a:r>
              <a:rPr lang="fr-FR" sz="800" dirty="0"/>
              <a:t>plot</a:t>
            </a:r>
          </a:p>
          <a:p>
            <a:r>
              <a:rPr lang="fr-FR" sz="800" dirty="0" smtClean="0"/>
              <a:t>genres*</a:t>
            </a:r>
          </a:p>
          <a:p>
            <a:r>
              <a:rPr lang="fr-FR" sz="800" dirty="0" err="1" smtClean="0"/>
              <a:t>runtime</a:t>
            </a:r>
            <a:endParaRPr lang="fr-FR" sz="800" dirty="0"/>
          </a:p>
          <a:p>
            <a:r>
              <a:rPr lang="fr-FR" sz="800" dirty="0" err="1"/>
              <a:t>num_mflix_comments</a:t>
            </a:r>
            <a:endParaRPr lang="fr-FR" sz="800" dirty="0"/>
          </a:p>
          <a:p>
            <a:r>
              <a:rPr lang="fr-FR" sz="800" dirty="0" err="1"/>
              <a:t>title</a:t>
            </a:r>
            <a:endParaRPr lang="fr-FR" sz="800" dirty="0"/>
          </a:p>
          <a:p>
            <a:r>
              <a:rPr lang="fr-FR" sz="800" dirty="0" err="1"/>
              <a:t>fullplot</a:t>
            </a:r>
            <a:endParaRPr lang="fr-FR" sz="800" dirty="0"/>
          </a:p>
          <a:p>
            <a:r>
              <a:rPr lang="fr-FR" sz="800" dirty="0" err="1"/>
              <a:t>Released_date</a:t>
            </a:r>
            <a:endParaRPr lang="fr-FR" sz="800" dirty="0"/>
          </a:p>
          <a:p>
            <a:r>
              <a:rPr lang="fr-FR" sz="800" dirty="0" err="1"/>
              <a:t>rated</a:t>
            </a:r>
            <a:endParaRPr lang="fr-FR" sz="800" dirty="0"/>
          </a:p>
          <a:p>
            <a:r>
              <a:rPr lang="fr-FR" sz="800" dirty="0" err="1"/>
              <a:t>Awards_wins</a:t>
            </a:r>
            <a:endParaRPr lang="fr-FR" sz="800" dirty="0"/>
          </a:p>
          <a:p>
            <a:r>
              <a:rPr lang="fr-FR" sz="800" dirty="0" err="1"/>
              <a:t>Awards_nominations</a:t>
            </a:r>
            <a:endParaRPr lang="fr-FR" sz="800" dirty="0"/>
          </a:p>
          <a:p>
            <a:r>
              <a:rPr lang="fr-FR" sz="800" dirty="0" err="1"/>
              <a:t>Awards_text</a:t>
            </a:r>
            <a:endParaRPr lang="fr-FR" sz="800" dirty="0"/>
          </a:p>
          <a:p>
            <a:r>
              <a:rPr lang="fr-FR" sz="800" dirty="0" err="1"/>
              <a:t>lastupdated</a:t>
            </a:r>
            <a:endParaRPr lang="fr-FR" sz="800" dirty="0"/>
          </a:p>
          <a:p>
            <a:r>
              <a:rPr lang="fr-FR" sz="800" dirty="0" err="1"/>
              <a:t>year</a:t>
            </a:r>
            <a:endParaRPr lang="fr-FR" sz="800" dirty="0"/>
          </a:p>
          <a:p>
            <a:r>
              <a:rPr lang="fr-FR" sz="800" dirty="0" err="1"/>
              <a:t>Imdb_rating</a:t>
            </a:r>
            <a:endParaRPr lang="fr-FR" sz="800" dirty="0"/>
          </a:p>
          <a:p>
            <a:r>
              <a:rPr lang="fr-FR" sz="800" dirty="0" err="1"/>
              <a:t>Imdb_votes</a:t>
            </a:r>
            <a:endParaRPr lang="fr-FR" sz="800" dirty="0"/>
          </a:p>
          <a:p>
            <a:r>
              <a:rPr lang="fr-FR" sz="800" dirty="0" err="1"/>
              <a:t>Imdb_id</a:t>
            </a:r>
            <a:endParaRPr lang="fr-FR" sz="800" dirty="0"/>
          </a:p>
          <a:p>
            <a:r>
              <a:rPr lang="fr-FR" sz="800" dirty="0"/>
              <a:t>type</a:t>
            </a:r>
          </a:p>
          <a:p>
            <a:r>
              <a:rPr lang="fr-FR" sz="800" dirty="0" err="1"/>
              <a:t>Tomatoes_viewer</a:t>
            </a:r>
            <a:endParaRPr lang="fr-FR" sz="800" dirty="0"/>
          </a:p>
          <a:p>
            <a:r>
              <a:rPr lang="fr-FR" sz="800" dirty="0" err="1"/>
              <a:t>Tomatoes_rating</a:t>
            </a:r>
            <a:endParaRPr lang="fr-FR" sz="800" dirty="0"/>
          </a:p>
          <a:p>
            <a:r>
              <a:rPr lang="fr-FR" sz="800" dirty="0" err="1"/>
              <a:t>Tomatoes_numReviews</a:t>
            </a:r>
            <a:endParaRPr lang="fr-FR" sz="800" dirty="0"/>
          </a:p>
          <a:p>
            <a:r>
              <a:rPr lang="fr-FR" sz="800" dirty="0" err="1"/>
              <a:t>Tomatoes_meter</a:t>
            </a:r>
            <a:endParaRPr lang="fr-FR" sz="800" dirty="0"/>
          </a:p>
          <a:p>
            <a:r>
              <a:rPr lang="fr-FR" sz="800" dirty="0" err="1"/>
              <a:t>lastUpdated</a:t>
            </a:r>
            <a:endParaRPr lang="fr-FR" sz="800" dirty="0"/>
          </a:p>
        </p:txBody>
      </p:sp>
      <p:sp>
        <p:nvSpPr>
          <p:cNvPr id="6" name="ZoneTexte 5"/>
          <p:cNvSpPr txBox="1"/>
          <p:nvPr/>
        </p:nvSpPr>
        <p:spPr>
          <a:xfrm>
            <a:off x="375041" y="1686599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Movies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516781" y="2253069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Countries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73346" y="1641076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genres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387576" y="2813744"/>
            <a:ext cx="67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Casts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274569" y="3292246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Directors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650655" y="3010246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Person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273346" y="2253069"/>
            <a:ext cx="17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movie_countries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5" idx="3"/>
            <a:endCxn id="14" idx="1"/>
          </p:cNvCxnSpPr>
          <p:nvPr/>
        </p:nvCxnSpPr>
        <p:spPr>
          <a:xfrm flipV="1">
            <a:off x="1673616" y="2437735"/>
            <a:ext cx="599730" cy="103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3"/>
            <a:endCxn id="8" idx="1"/>
          </p:cNvCxnSpPr>
          <p:nvPr/>
        </p:nvCxnSpPr>
        <p:spPr>
          <a:xfrm flipV="1">
            <a:off x="1673616" y="1825742"/>
            <a:ext cx="599730" cy="164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3"/>
            <a:endCxn id="9" idx="1"/>
          </p:cNvCxnSpPr>
          <p:nvPr/>
        </p:nvCxnSpPr>
        <p:spPr>
          <a:xfrm flipV="1">
            <a:off x="1673616" y="2998410"/>
            <a:ext cx="713960" cy="47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1"/>
            <a:endCxn id="9" idx="3"/>
          </p:cNvCxnSpPr>
          <p:nvPr/>
        </p:nvCxnSpPr>
        <p:spPr>
          <a:xfrm flipH="1" flipV="1">
            <a:off x="3060196" y="2998410"/>
            <a:ext cx="1590459" cy="19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3" idx="1"/>
            <a:endCxn id="11" idx="3"/>
          </p:cNvCxnSpPr>
          <p:nvPr/>
        </p:nvCxnSpPr>
        <p:spPr>
          <a:xfrm flipH="1">
            <a:off x="3307609" y="3194912"/>
            <a:ext cx="1343046" cy="28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" idx="3"/>
            <a:endCxn id="11" idx="1"/>
          </p:cNvCxnSpPr>
          <p:nvPr/>
        </p:nvCxnSpPr>
        <p:spPr>
          <a:xfrm>
            <a:off x="1673616" y="3471703"/>
            <a:ext cx="600953" cy="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7" idx="1"/>
            <a:endCxn id="14" idx="3"/>
          </p:cNvCxnSpPr>
          <p:nvPr/>
        </p:nvCxnSpPr>
        <p:spPr>
          <a:xfrm flipH="1">
            <a:off x="4025492" y="2437735"/>
            <a:ext cx="491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273346" y="4431546"/>
            <a:ext cx="18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movie_comments</a:t>
            </a:r>
            <a:endParaRPr lang="fr-FR" dirty="0"/>
          </a:p>
        </p:txBody>
      </p:sp>
      <p:cxnSp>
        <p:nvCxnSpPr>
          <p:cNvPr id="38" name="Connecteur droit avec flèche 37"/>
          <p:cNvCxnSpPr>
            <a:stCxn id="5" idx="3"/>
            <a:endCxn id="37" idx="1"/>
          </p:cNvCxnSpPr>
          <p:nvPr/>
        </p:nvCxnSpPr>
        <p:spPr>
          <a:xfrm>
            <a:off x="1673616" y="3471703"/>
            <a:ext cx="599730" cy="114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1"/>
          <p:cNvSpPr>
            <a:spLocks noChangeArrowheads="1"/>
          </p:cNvSpPr>
          <p:nvPr/>
        </p:nvSpPr>
        <p:spPr bwMode="auto">
          <a:xfrm>
            <a:off x="4719089" y="3331804"/>
            <a:ext cx="646927" cy="123111"/>
          </a:xfrm>
          <a:prstGeom prst="rect">
            <a:avLst/>
          </a:prstGeom>
          <a:solidFill>
            <a:srgbClr val="F5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800" dirty="0" err="1" smtClean="0"/>
              <a:t>name</a:t>
            </a:r>
            <a:endParaRPr lang="fr-FR" sz="800" dirty="0"/>
          </a:p>
        </p:txBody>
      </p: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4628313" y="2560418"/>
            <a:ext cx="646927" cy="123111"/>
          </a:xfrm>
          <a:prstGeom prst="rect">
            <a:avLst/>
          </a:prstGeom>
          <a:solidFill>
            <a:srgbClr val="F5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800" dirty="0" err="1" smtClean="0"/>
              <a:t>name</a:t>
            </a:r>
            <a:endParaRPr lang="fr-FR" sz="800" dirty="0"/>
          </a:p>
        </p:txBody>
      </p:sp>
      <p:sp>
        <p:nvSpPr>
          <p:cNvPr id="71" name="Rectangle 1"/>
          <p:cNvSpPr>
            <a:spLocks noChangeArrowheads="1"/>
          </p:cNvSpPr>
          <p:nvPr/>
        </p:nvSpPr>
        <p:spPr bwMode="auto">
          <a:xfrm>
            <a:off x="2400422" y="1920252"/>
            <a:ext cx="646927" cy="123111"/>
          </a:xfrm>
          <a:prstGeom prst="rect">
            <a:avLst/>
          </a:prstGeom>
          <a:solidFill>
            <a:srgbClr val="F5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800" dirty="0" err="1" smtClean="0"/>
              <a:t>name</a:t>
            </a:r>
            <a:endParaRPr lang="fr-FR" sz="800" dirty="0"/>
          </a:p>
        </p:txBody>
      </p:sp>
      <p:sp>
        <p:nvSpPr>
          <p:cNvPr id="72" name="Rectangle 1"/>
          <p:cNvSpPr>
            <a:spLocks noChangeArrowheads="1"/>
          </p:cNvSpPr>
          <p:nvPr/>
        </p:nvSpPr>
        <p:spPr bwMode="auto">
          <a:xfrm>
            <a:off x="4415572" y="4800878"/>
            <a:ext cx="646927" cy="123111"/>
          </a:xfrm>
          <a:prstGeom prst="rect">
            <a:avLst/>
          </a:prstGeom>
          <a:solidFill>
            <a:srgbClr val="F5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800" dirty="0" smtClean="0"/>
              <a:t>…….</a:t>
            </a:r>
            <a:endParaRPr lang="fr-FR" sz="8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629536" y="4431546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Comments</a:t>
            </a:r>
            <a:endParaRPr lang="fr-FR" dirty="0"/>
          </a:p>
        </p:txBody>
      </p:sp>
      <p:cxnSp>
        <p:nvCxnSpPr>
          <p:cNvPr id="75" name="Connecteur droit avec flèche 74"/>
          <p:cNvCxnSpPr>
            <a:stCxn id="74" idx="1"/>
            <a:endCxn id="37" idx="3"/>
          </p:cNvCxnSpPr>
          <p:nvPr/>
        </p:nvCxnSpPr>
        <p:spPr>
          <a:xfrm flipH="1">
            <a:off x="4139306" y="4616212"/>
            <a:ext cx="49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8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La Poste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SEGURET Claude</dc:creator>
  <cp:lastModifiedBy>SEGURET Claude</cp:lastModifiedBy>
  <cp:revision>5</cp:revision>
  <dcterms:created xsi:type="dcterms:W3CDTF">2022-10-21T13:40:31Z</dcterms:created>
  <dcterms:modified xsi:type="dcterms:W3CDTF">2022-10-21T14:02:19Z</dcterms:modified>
</cp:coreProperties>
</file>