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60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3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1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BD32-177F-4D36-A2D7-6303958147A3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3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/>
          <a:lstStyle/>
          <a:p>
            <a:r>
              <a:rPr lang="fr-FR" dirty="0" smtClean="0"/>
              <a:t>Utilisation ELK sur services adresses et DSI BSCC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261912" y="2786240"/>
            <a:ext cx="8831954" cy="1749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66700" y="4673297"/>
            <a:ext cx="2637713" cy="1926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219450" y="4732915"/>
            <a:ext cx="8831954" cy="1926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219450" y="216692"/>
            <a:ext cx="8831954" cy="2403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3534" y="3439572"/>
            <a:ext cx="133478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780155" y="1402016"/>
            <a:ext cx="214148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Puit de log centralisé</a:t>
            </a:r>
          </a:p>
          <a:p>
            <a:r>
              <a:rPr lang="fr-FR" dirty="0" smtClean="0"/>
              <a:t>(elasticsearch)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648935" y="819163"/>
            <a:ext cx="82266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Kibana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88808" y="324722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devops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111698" y="1356082"/>
            <a:ext cx="1877101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Centreon</a:t>
            </a:r>
            <a:r>
              <a:rPr lang="fr-FR" b="1" dirty="0" smtClean="0"/>
              <a:t>/</a:t>
            </a:r>
            <a:r>
              <a:rPr lang="fr-FR" b="1" dirty="0" err="1" smtClean="0"/>
              <a:t>nagios</a:t>
            </a:r>
            <a:endParaRPr lang="fr-FR" b="1" dirty="0" smtClean="0"/>
          </a:p>
          <a:p>
            <a:r>
              <a:rPr lang="fr-FR" dirty="0" smtClean="0"/>
              <a:t>Analyse des logs pour identifier </a:t>
            </a:r>
            <a:r>
              <a:rPr lang="fr-FR" dirty="0" err="1" smtClean="0"/>
              <a:t>problemes</a:t>
            </a:r>
            <a:r>
              <a:rPr lang="fr-FR" dirty="0" smtClean="0"/>
              <a:t> </a:t>
            </a:r>
            <a:r>
              <a:rPr lang="fr-FR" dirty="0" err="1" smtClean="0"/>
              <a:t>prod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54844" y="3058918"/>
            <a:ext cx="2469103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Moteur d’indexation des adresses pour api d’</a:t>
            </a:r>
            <a:r>
              <a:rPr lang="fr-FR" dirty="0" err="1" smtClean="0"/>
              <a:t>autocompletion</a:t>
            </a:r>
            <a:endParaRPr lang="fr-FR" dirty="0" smtClean="0"/>
          </a:p>
          <a:p>
            <a:r>
              <a:rPr lang="fr-FR" dirty="0" smtClean="0"/>
              <a:t>(elasticsearch)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27074" y="4884884"/>
            <a:ext cx="2357613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Stockage des appels API pour facturation </a:t>
            </a:r>
          </a:p>
          <a:p>
            <a:r>
              <a:rPr lang="fr-FR" dirty="0" smtClean="0"/>
              <a:t>(elasticsearch)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648935" y="5161883"/>
            <a:ext cx="82266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Kibana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35844" y="4746384"/>
            <a:ext cx="195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Utilisateurs ADV</a:t>
            </a:r>
          </a:p>
          <a:p>
            <a:r>
              <a:rPr lang="fr-FR" dirty="0" smtClean="0"/>
              <a:t>Consultation </a:t>
            </a:r>
            <a:r>
              <a:rPr lang="fr-FR" dirty="0" err="1" smtClean="0"/>
              <a:t>dashboard</a:t>
            </a:r>
            <a:r>
              <a:rPr lang="fr-FR" dirty="0" smtClean="0"/>
              <a:t> pour facturation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6" idx="3"/>
          </p:cNvCxnSpPr>
          <p:nvPr/>
        </p:nvCxnSpPr>
        <p:spPr>
          <a:xfrm flipH="1">
            <a:off x="8471596" y="509388"/>
            <a:ext cx="2017212" cy="49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1"/>
            <a:endCxn id="5" idx="3"/>
          </p:cNvCxnSpPr>
          <p:nvPr/>
        </p:nvCxnSpPr>
        <p:spPr>
          <a:xfrm flipH="1">
            <a:off x="5921639" y="1003829"/>
            <a:ext cx="1727296" cy="72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1"/>
            <a:endCxn id="5" idx="3"/>
          </p:cNvCxnSpPr>
          <p:nvPr/>
        </p:nvCxnSpPr>
        <p:spPr>
          <a:xfrm flipH="1" flipV="1">
            <a:off x="5921639" y="1725182"/>
            <a:ext cx="4190059" cy="2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" idx="3"/>
            <a:endCxn id="5" idx="1"/>
          </p:cNvCxnSpPr>
          <p:nvPr/>
        </p:nvCxnSpPr>
        <p:spPr>
          <a:xfrm flipV="1">
            <a:off x="2088323" y="1725182"/>
            <a:ext cx="1691832" cy="189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3"/>
            <a:endCxn id="9" idx="1"/>
          </p:cNvCxnSpPr>
          <p:nvPr/>
        </p:nvCxnSpPr>
        <p:spPr>
          <a:xfrm>
            <a:off x="2088323" y="3624238"/>
            <a:ext cx="1666521" cy="3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4" idx="3"/>
            <a:endCxn id="10" idx="1"/>
          </p:cNvCxnSpPr>
          <p:nvPr/>
        </p:nvCxnSpPr>
        <p:spPr>
          <a:xfrm>
            <a:off x="2088323" y="3624238"/>
            <a:ext cx="1638751" cy="172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  <a:endCxn id="10" idx="3"/>
          </p:cNvCxnSpPr>
          <p:nvPr/>
        </p:nvCxnSpPr>
        <p:spPr>
          <a:xfrm flipH="1">
            <a:off x="6084687" y="5346549"/>
            <a:ext cx="156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1"/>
            <a:endCxn id="11" idx="3"/>
          </p:cNvCxnSpPr>
          <p:nvPr/>
        </p:nvCxnSpPr>
        <p:spPr>
          <a:xfrm flipH="1">
            <a:off x="8471596" y="5346549"/>
            <a:ext cx="156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7" idx="2"/>
          </p:cNvCxnSpPr>
          <p:nvPr/>
        </p:nvCxnSpPr>
        <p:spPr>
          <a:xfrm flipH="1" flipV="1">
            <a:off x="10916361" y="694054"/>
            <a:ext cx="95961" cy="99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8471596" y="311714"/>
            <a:ext cx="187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Analyse des logs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0742417" y="878720"/>
            <a:ext cx="120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Alerting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753534" y="5808214"/>
            <a:ext cx="167065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ELK On </a:t>
            </a:r>
            <a:r>
              <a:rPr lang="fr-FR" dirty="0" err="1" smtClean="0"/>
              <a:t>demand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11596998" y="209095"/>
            <a:ext cx="53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1</a:t>
            </a:r>
            <a:endParaRPr lang="fr-FR" sz="36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1529003" y="2895273"/>
            <a:ext cx="53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2</a:t>
            </a:r>
            <a:endParaRPr lang="fr-FR" sz="3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11582111" y="6046532"/>
            <a:ext cx="53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3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06750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63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Utilisation ELK sur services adresses et DSI BSCC</vt:lpstr>
      <vt:lpstr>Présentation PowerPoint</vt:lpstr>
    </vt:vector>
  </TitlesOfParts>
  <Company>La Poste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SEGURET Claude</dc:creator>
  <cp:lastModifiedBy>SEGURET Claude</cp:lastModifiedBy>
  <cp:revision>2</cp:revision>
  <dcterms:created xsi:type="dcterms:W3CDTF">2022-11-16T16:28:36Z</dcterms:created>
  <dcterms:modified xsi:type="dcterms:W3CDTF">2022-11-17T08:59:03Z</dcterms:modified>
</cp:coreProperties>
</file>